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02" r:id="rId3"/>
    <p:sldId id="259" r:id="rId4"/>
    <p:sldId id="300" r:id="rId5"/>
    <p:sldId id="306" r:id="rId6"/>
    <p:sldId id="305" r:id="rId7"/>
    <p:sldId id="304" r:id="rId8"/>
    <p:sldId id="308" r:id="rId9"/>
    <p:sldId id="307" r:id="rId10"/>
    <p:sldId id="301" r:id="rId11"/>
    <p:sldId id="285" r:id="rId12"/>
  </p:sldIdLst>
  <p:sldSz cx="12192000" cy="6858000"/>
  <p:notesSz cx="6858000" cy="9144000"/>
  <p:custDataLst>
    <p:tags r:id="rId1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10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6301" autoAdjust="0"/>
  </p:normalViewPr>
  <p:slideViewPr>
    <p:cSldViewPr snapToGrid="0">
      <p:cViewPr>
        <p:scale>
          <a:sx n="89" d="100"/>
          <a:sy n="89" d="100"/>
        </p:scale>
        <p:origin x="472" y="8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2189C-3680-4E34-AEC6-9D75DCBF6EAC}" type="datetimeFigureOut">
              <a:rPr lang="de-CH" smtClean="0"/>
              <a:t>02.02.26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E3F41-BE06-4DE3-A191-16FB7717111A}" type="slidenum">
              <a:rPr lang="de-CH" smtClean="0"/>
              <a:t>‹#›</a:t>
            </a:fld>
            <a:endParaRPr lang="de-CH"/>
          </a:p>
        </p:txBody>
      </p:sp>
    </p:spTree>
    <p:extLst>
      <p:ext uri="{BB962C8B-B14F-4D97-AF65-F5344CB8AC3E}">
        <p14:creationId xmlns:p14="http://schemas.microsoft.com/office/powerpoint/2010/main" val="195328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ogle.com/search?client=firefox-b-d&amp;q=quantum+efficiency&amp;ved=2ahUKEwiAz5OWrbeSAxWRqZUCHe8HFrIQgK4QegQIARA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L" dirty="0"/>
              <a:t>f/11 NTT </a:t>
            </a:r>
            <a:r>
              <a:rPr lang="en-CL" dirty="0">
                <a:sym typeface="Wingdings" pitchFamily="2" charset="2"/>
              </a:rPr>
              <a:t> canera  f/4.9 in the CCD; pixel size (unbinned)=0.12” </a:t>
            </a:r>
            <a:r>
              <a:rPr lang="en-CL" dirty="0"/>
              <a:t>Basically EFOSC2 is what is familiarly called a “workhorse” instrument, i.e. an instrument with multiple capabilities and able to support many science cases.</a:t>
            </a:r>
          </a:p>
        </p:txBody>
      </p:sp>
      <p:sp>
        <p:nvSpPr>
          <p:cNvPr id="4" name="Slide Number Placeholder 3"/>
          <p:cNvSpPr>
            <a:spLocks noGrp="1"/>
          </p:cNvSpPr>
          <p:nvPr>
            <p:ph type="sldNum" sz="quarter" idx="5"/>
          </p:nvPr>
        </p:nvSpPr>
        <p:spPr/>
        <p:txBody>
          <a:bodyPr/>
          <a:lstStyle/>
          <a:p>
            <a:fld id="{F21E3F41-BE06-4DE3-A191-16FB7717111A}" type="slidenum">
              <a:rPr lang="de-CH" smtClean="0"/>
              <a:t>4</a:t>
            </a:fld>
            <a:endParaRPr lang="de-CH"/>
          </a:p>
        </p:txBody>
      </p:sp>
    </p:spTree>
    <p:extLst>
      <p:ext uri="{BB962C8B-B14F-4D97-AF65-F5344CB8AC3E}">
        <p14:creationId xmlns:p14="http://schemas.microsoft.com/office/powerpoint/2010/main" val="286498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CCB61-2178-141C-A027-A73171462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8A654-23A5-E6E8-D32F-114C24613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CFDF3-F357-8CF4-E09F-A6701EB0EC45}"/>
              </a:ext>
            </a:extLst>
          </p:cNvPr>
          <p:cNvSpPr>
            <a:spLocks noGrp="1"/>
          </p:cNvSpPr>
          <p:nvPr>
            <p:ph type="body" idx="1"/>
          </p:nvPr>
        </p:nvSpPr>
        <p:spPr/>
        <p:txBody>
          <a:bodyPr/>
          <a:lstStyle/>
          <a:p>
            <a:r>
              <a:rPr lang="en-US" dirty="0"/>
              <a:t>UV flooding is a technique used to significantly increase the </a:t>
            </a:r>
            <a:r>
              <a:rPr lang="en-US" dirty="0">
                <a:hlinkClick r:id="rId3"/>
              </a:rPr>
              <a:t>quantum efficiency</a:t>
            </a:r>
            <a:r>
              <a:rPr lang="en-US" dirty="0"/>
              <a:t> (QE) of back-thinned, backside-illuminated CCD sensors, particularly for detecting Ultraviolet (UV) and blue light. It involves exposing the CCD's backside surface to intense UV light, often in the presence of oxygen, to charge the surface negatively. It boosts UV and blue sensitivity by creating an accumulation layer of positive charge in the native oxide layer on the back surface, which directs photoelectrons toward the charge-collecting pixel wells</a:t>
            </a:r>
          </a:p>
          <a:p>
            <a:r>
              <a:rPr lang="en-US" dirty="0"/>
              <a:t>.</a:t>
            </a:r>
            <a:r>
              <a:rPr lang="en-US" b="1" dirty="0"/>
              <a:t>Mechanism:</a:t>
            </a:r>
            <a:r>
              <a:rPr lang="en-US" dirty="0"/>
              <a:t> UV photons generate electrons that become trapped in the oxide, creating a negative potential that mitigates surface trapping effects, thus improving QE.</a:t>
            </a:r>
            <a:endParaRPr lang="en-CL" dirty="0"/>
          </a:p>
        </p:txBody>
      </p:sp>
      <p:sp>
        <p:nvSpPr>
          <p:cNvPr id="4" name="Slide Number Placeholder 3">
            <a:extLst>
              <a:ext uri="{FF2B5EF4-FFF2-40B4-BE49-F238E27FC236}">
                <a16:creationId xmlns:a16="http://schemas.microsoft.com/office/drawing/2014/main" id="{4E01D8E5-8445-73D1-54BD-26EF1316A95A}"/>
              </a:ext>
            </a:extLst>
          </p:cNvPr>
          <p:cNvSpPr>
            <a:spLocks noGrp="1"/>
          </p:cNvSpPr>
          <p:nvPr>
            <p:ph type="sldNum" sz="quarter" idx="5"/>
          </p:nvPr>
        </p:nvSpPr>
        <p:spPr/>
        <p:txBody>
          <a:bodyPr/>
          <a:lstStyle/>
          <a:p>
            <a:fld id="{F21E3F41-BE06-4DE3-A191-16FB7717111A}" type="slidenum">
              <a:rPr lang="de-CH" smtClean="0"/>
              <a:t>5</a:t>
            </a:fld>
            <a:endParaRPr lang="de-CH"/>
          </a:p>
        </p:txBody>
      </p:sp>
    </p:spTree>
    <p:extLst>
      <p:ext uri="{BB962C8B-B14F-4D97-AF65-F5344CB8AC3E}">
        <p14:creationId xmlns:p14="http://schemas.microsoft.com/office/powerpoint/2010/main" val="60423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62FEE-D118-16B8-AC86-5B3A1AC85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0995C-ACE7-6F7C-F2E1-38C92D995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A5FD5-5DBF-E264-9519-956041AD2481}"/>
              </a:ext>
            </a:extLst>
          </p:cNvPr>
          <p:cNvSpPr>
            <a:spLocks noGrp="1"/>
          </p:cNvSpPr>
          <p:nvPr>
            <p:ph type="body" idx="1"/>
          </p:nvPr>
        </p:nvSpPr>
        <p:spPr/>
        <p:txBody>
          <a:bodyPr/>
          <a:lstStyle/>
          <a:p>
            <a:r>
              <a:rPr lang="en-CL" dirty="0"/>
              <a:t>f/11 NTT </a:t>
            </a:r>
            <a:r>
              <a:rPr lang="en-CL" dirty="0">
                <a:sym typeface="Wingdings" pitchFamily="2" charset="2"/>
              </a:rPr>
              <a:t> canera  f/4.9 in </a:t>
            </a:r>
            <a:r>
              <a:rPr lang="en-CL">
                <a:sym typeface="Wingdings" pitchFamily="2" charset="2"/>
              </a:rPr>
              <a:t>the CCD; pixel size (unbinned)=0.12” </a:t>
            </a:r>
            <a:r>
              <a:rPr lang="en-CL"/>
              <a:t>Basically </a:t>
            </a:r>
            <a:r>
              <a:rPr lang="en-CL" dirty="0"/>
              <a:t>EFOSC2 is what is familiarly called a “workhorse” instrument, i.e. an instrument with multiple capabilities and able to support many science cases.</a:t>
            </a:r>
          </a:p>
        </p:txBody>
      </p:sp>
      <p:sp>
        <p:nvSpPr>
          <p:cNvPr id="4" name="Slide Number Placeholder 3">
            <a:extLst>
              <a:ext uri="{FF2B5EF4-FFF2-40B4-BE49-F238E27FC236}">
                <a16:creationId xmlns:a16="http://schemas.microsoft.com/office/drawing/2014/main" id="{D4177859-E832-141B-A361-CB5CD9E56C72}"/>
              </a:ext>
            </a:extLst>
          </p:cNvPr>
          <p:cNvSpPr>
            <a:spLocks noGrp="1"/>
          </p:cNvSpPr>
          <p:nvPr>
            <p:ph type="sldNum" sz="quarter" idx="5"/>
          </p:nvPr>
        </p:nvSpPr>
        <p:spPr/>
        <p:txBody>
          <a:bodyPr/>
          <a:lstStyle/>
          <a:p>
            <a:fld id="{F21E3F41-BE06-4DE3-A191-16FB7717111A}" type="slidenum">
              <a:rPr lang="de-CH" smtClean="0"/>
              <a:t>6</a:t>
            </a:fld>
            <a:endParaRPr lang="de-CH"/>
          </a:p>
        </p:txBody>
      </p:sp>
    </p:spTree>
    <p:extLst>
      <p:ext uri="{BB962C8B-B14F-4D97-AF65-F5344CB8AC3E}">
        <p14:creationId xmlns:p14="http://schemas.microsoft.com/office/powerpoint/2010/main" val="70313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4ADCF-6B66-7143-D709-2A6F3CE0B46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982E209-979B-9E70-AA66-AB585DC4890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42C2474-4A40-44A3-F1E9-F3CDA803FEF8}"/>
              </a:ext>
            </a:extLst>
          </p:cNvPr>
          <p:cNvSpPr>
            <a:spLocks noGrp="1"/>
          </p:cNvSpPr>
          <p:nvPr>
            <p:ph type="body" idx="1"/>
          </p:nvPr>
        </p:nvSpPr>
        <p:spPr/>
        <p:txBody>
          <a:bodyPr/>
          <a:lstStyle/>
          <a:p>
            <a:r>
              <a:rPr lang="it-IT" dirty="0"/>
              <a:t>V</a:t>
            </a:r>
            <a:r>
              <a:rPr lang="it-CL" dirty="0"/>
              <a:t>isitor mode only; raw data to the archive; pipeline at the Observatory meant for quick look only but it can be used to reduce science data when using the correct calibration frames</a:t>
            </a:r>
          </a:p>
        </p:txBody>
      </p:sp>
      <p:sp>
        <p:nvSpPr>
          <p:cNvPr id="4" name="Segnaposto numero diapositiva 3">
            <a:extLst>
              <a:ext uri="{FF2B5EF4-FFF2-40B4-BE49-F238E27FC236}">
                <a16:creationId xmlns:a16="http://schemas.microsoft.com/office/drawing/2014/main" id="{FF85019C-BF33-C8BE-C6C7-8468D4A496D5}"/>
              </a:ext>
            </a:extLst>
          </p:cNvPr>
          <p:cNvSpPr>
            <a:spLocks noGrp="1"/>
          </p:cNvSpPr>
          <p:nvPr>
            <p:ph type="sldNum" sz="quarter" idx="5"/>
          </p:nvPr>
        </p:nvSpPr>
        <p:spPr/>
        <p:txBody>
          <a:bodyPr/>
          <a:lstStyle/>
          <a:p>
            <a:fld id="{F21E3F41-BE06-4DE3-A191-16FB7717111A}" type="slidenum">
              <a:rPr lang="de-CH" smtClean="0"/>
              <a:t>7</a:t>
            </a:fld>
            <a:endParaRPr lang="de-CH"/>
          </a:p>
        </p:txBody>
      </p:sp>
    </p:spTree>
    <p:extLst>
      <p:ext uri="{BB962C8B-B14F-4D97-AF65-F5344CB8AC3E}">
        <p14:creationId xmlns:p14="http://schemas.microsoft.com/office/powerpoint/2010/main" val="3748279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a:t>
            </a:r>
            <a:r>
              <a:rPr lang="it-CL" dirty="0"/>
              <a:t>isitor mode only; raw data to the archive; pipeline at the Observatory meant for quick look only but it can be used to reduce science data when using the correct </a:t>
            </a:r>
            <a:r>
              <a:rPr lang="it-CL"/>
              <a:t>calibration frames</a:t>
            </a:r>
            <a:r>
              <a:rPr lang="en-US" dirty="0"/>
              <a:t>. When the reduced data are science ready (NIRPS/HARPS), they are also sent to the archive.</a:t>
            </a:r>
            <a:endParaRPr lang="it-CL" dirty="0"/>
          </a:p>
        </p:txBody>
      </p:sp>
      <p:sp>
        <p:nvSpPr>
          <p:cNvPr id="4" name="Segnaposto numero diapositiva 3"/>
          <p:cNvSpPr>
            <a:spLocks noGrp="1"/>
          </p:cNvSpPr>
          <p:nvPr>
            <p:ph type="sldNum" sz="quarter" idx="5"/>
          </p:nvPr>
        </p:nvSpPr>
        <p:spPr/>
        <p:txBody>
          <a:bodyPr/>
          <a:lstStyle/>
          <a:p>
            <a:fld id="{F21E3F41-BE06-4DE3-A191-16FB7717111A}" type="slidenum">
              <a:rPr lang="de-CH" smtClean="0"/>
              <a:t>10</a:t>
            </a:fld>
            <a:endParaRPr lang="de-CH"/>
          </a:p>
        </p:txBody>
      </p:sp>
    </p:spTree>
    <p:extLst>
      <p:ext uri="{BB962C8B-B14F-4D97-AF65-F5344CB8AC3E}">
        <p14:creationId xmlns:p14="http://schemas.microsoft.com/office/powerpoint/2010/main" val="2271962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4.svg"/><Relationship Id="rId9"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graphicFrame>
        <p:nvGraphicFramePr>
          <p:cNvPr id="12" name="Objekt 11" hidden="1">
            <a:extLst>
              <a:ext uri="{FF2B5EF4-FFF2-40B4-BE49-F238E27FC236}">
                <a16:creationId xmlns:a16="http://schemas.microsoft.com/office/drawing/2014/main" id="{903B410E-C319-D1E1-C0AC-8ACB67A99EA4}"/>
              </a:ext>
            </a:extLst>
          </p:cNvPr>
          <p:cNvGraphicFramePr>
            <a:graphicFrameLocks noChangeAspect="1"/>
          </p:cNvGraphicFramePr>
          <p:nvPr userDrawn="1">
            <p:custDataLst>
              <p:tags r:id="rId1"/>
            </p:custDataLst>
            <p:extLst>
              <p:ext uri="{D42A27DB-BD31-4B8C-83A1-F6EECF244321}">
                <p14:modId xmlns:p14="http://schemas.microsoft.com/office/powerpoint/2010/main" val="2623984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956317E-20F6-4DD1-F84D-E40AE39EE331}"/>
              </a:ext>
            </a:extLst>
          </p:cNvPr>
          <p:cNvSpPr>
            <a:spLocks noGrp="1"/>
          </p:cNvSpPr>
          <p:nvPr>
            <p:ph type="ctrTitle" hasCustomPrompt="1"/>
          </p:nvPr>
        </p:nvSpPr>
        <p:spPr>
          <a:xfrm>
            <a:off x="937847" y="1577975"/>
            <a:ext cx="10316307" cy="1539299"/>
          </a:xfrm>
        </p:spPr>
        <p:txBody>
          <a:bodyPr vert="horz" anchor="b"/>
          <a:lstStyle>
            <a:lvl1pPr algn="ctr">
              <a:lnSpc>
                <a:spcPct val="100000"/>
              </a:lnSpc>
              <a:defRPr sz="4000">
                <a:solidFill>
                  <a:schemeClr val="tx2"/>
                </a:solidFill>
              </a:defRPr>
            </a:lvl1pPr>
          </a:lstStyle>
          <a:p>
            <a:r>
              <a:rPr lang="en-GB" noProof="0" dirty="0"/>
              <a:t>Title of your presentation</a:t>
            </a:r>
          </a:p>
        </p:txBody>
      </p:sp>
      <p:sp>
        <p:nvSpPr>
          <p:cNvPr id="3" name="Untertitel 2">
            <a:extLst>
              <a:ext uri="{FF2B5EF4-FFF2-40B4-BE49-F238E27FC236}">
                <a16:creationId xmlns:a16="http://schemas.microsoft.com/office/drawing/2014/main" id="{A7200802-0D82-2861-8BEB-447967F5568E}"/>
              </a:ext>
            </a:extLst>
          </p:cNvPr>
          <p:cNvSpPr>
            <a:spLocks noGrp="1"/>
          </p:cNvSpPr>
          <p:nvPr>
            <p:ph type="subTitle" idx="1" hasCustomPrompt="1"/>
          </p:nvPr>
        </p:nvSpPr>
        <p:spPr>
          <a:xfrm>
            <a:off x="937847" y="3740726"/>
            <a:ext cx="10316307" cy="1526309"/>
          </a:xfrm>
        </p:spPr>
        <p:txBody>
          <a:bodyPr/>
          <a:lstStyle>
            <a:lvl1pPr marL="0" indent="0" algn="ctr">
              <a:lnSpc>
                <a:spcPct val="100000"/>
              </a:lnSpc>
              <a:buNone/>
              <a:defRPr sz="2400" b="0" i="1">
                <a:solidFill>
                  <a:schemeClr val="tx2"/>
                </a:solidFill>
                <a:latin typeface="+mn-lt"/>
              </a:defRPr>
            </a:lvl1pPr>
            <a:lvl2pPr marL="0" indent="0" algn="ctr">
              <a:lnSpc>
                <a:spcPct val="100000"/>
              </a:lnSpc>
              <a:buNone/>
              <a:defRPr sz="2400" b="0" i="1">
                <a:solidFill>
                  <a:schemeClr val="tx2"/>
                </a:solidFill>
                <a:latin typeface="+mn-lt"/>
              </a:defRPr>
            </a:lvl2pPr>
            <a:lvl3pPr marL="0" indent="0" algn="ctr">
              <a:lnSpc>
                <a:spcPct val="100000"/>
              </a:lnSpc>
              <a:buNone/>
              <a:defRPr sz="2400" b="0" i="1">
                <a:solidFill>
                  <a:schemeClr val="tx2"/>
                </a:solidFill>
                <a:latin typeface="+mn-lt"/>
              </a:defRPr>
            </a:lvl3pPr>
            <a:lvl4pPr marL="0" indent="0" algn="ctr">
              <a:lnSpc>
                <a:spcPct val="100000"/>
              </a:lnSpc>
              <a:buNone/>
              <a:defRPr sz="2400" b="0" i="1">
                <a:solidFill>
                  <a:schemeClr val="tx2"/>
                </a:solidFill>
                <a:latin typeface="+mn-lt"/>
              </a:defRPr>
            </a:lvl4pPr>
            <a:lvl5pPr marL="0" indent="0" algn="ctr">
              <a:lnSpc>
                <a:spcPct val="100000"/>
              </a:lnSpc>
              <a:buNone/>
              <a:defRPr sz="2400" b="0" i="1">
                <a:solidFill>
                  <a:schemeClr val="tx2"/>
                </a:solidFill>
                <a:latin typeface="+mn-lt"/>
              </a:defRPr>
            </a:lvl5pPr>
            <a:lvl6pPr marL="0" indent="0" algn="ctr">
              <a:lnSpc>
                <a:spcPct val="100000"/>
              </a:lnSpc>
              <a:buNone/>
              <a:defRPr sz="2400" b="0" i="1">
                <a:solidFill>
                  <a:schemeClr val="tx2"/>
                </a:solidFill>
                <a:latin typeface="+mn-lt"/>
              </a:defRPr>
            </a:lvl6pPr>
            <a:lvl7pPr marL="0" indent="0" algn="ctr">
              <a:lnSpc>
                <a:spcPct val="100000"/>
              </a:lnSpc>
              <a:buNone/>
              <a:defRPr sz="2400" b="0" i="1">
                <a:solidFill>
                  <a:schemeClr val="tx2"/>
                </a:solidFill>
                <a:latin typeface="+mn-lt"/>
              </a:defRPr>
            </a:lvl7pPr>
            <a:lvl8pPr marL="0" indent="0" algn="ctr">
              <a:lnSpc>
                <a:spcPct val="100000"/>
              </a:lnSpc>
              <a:buNone/>
              <a:defRPr sz="2400" b="0" i="1">
                <a:solidFill>
                  <a:schemeClr val="tx2"/>
                </a:solidFill>
                <a:latin typeface="+mn-lt"/>
              </a:defRPr>
            </a:lvl8pPr>
            <a:lvl9pPr marL="0" indent="0" algn="ctr">
              <a:lnSpc>
                <a:spcPct val="100000"/>
              </a:lnSpc>
              <a:buNone/>
              <a:defRPr sz="2400" b="0" i="1">
                <a:solidFill>
                  <a:schemeClr val="tx2"/>
                </a:solidFill>
                <a:latin typeface="+mn-lt"/>
              </a:defRPr>
            </a:lvl9pPr>
          </a:lstStyle>
          <a:p>
            <a:r>
              <a:rPr lang="en-GB" noProof="0" dirty="0"/>
              <a:t>Text</a:t>
            </a:r>
          </a:p>
        </p:txBody>
      </p:sp>
      <p:pic>
        <p:nvPicPr>
          <p:cNvPr id="9" name="Flags">
            <a:extLst>
              <a:ext uri="{FF2B5EF4-FFF2-40B4-BE49-F238E27FC236}">
                <a16:creationId xmlns:a16="http://schemas.microsoft.com/office/drawing/2014/main" id="{28A2FD6F-B5EB-75B2-792F-2B7BDB734F90}"/>
              </a:ext>
            </a:extLst>
          </p:cNvPr>
          <p:cNvPicPr>
            <a:picLocks noChangeAspect="1"/>
          </p:cNvPicPr>
          <p:nvPr userDrawn="1"/>
        </p:nvPicPr>
        <p:blipFill>
          <a:blip r:embed="rId5"/>
          <a:stretch>
            <a:fillRect/>
          </a:stretch>
        </p:blipFill>
        <p:spPr>
          <a:xfrm>
            <a:off x="0" y="6204867"/>
            <a:ext cx="6097313" cy="184179"/>
          </a:xfrm>
          <a:prstGeom prst="rect">
            <a:avLst/>
          </a:prstGeom>
        </p:spPr>
      </p:pic>
      <p:cxnSp>
        <p:nvCxnSpPr>
          <p:cNvPr id="11" name="Gerader Verbinder 10">
            <a:extLst>
              <a:ext uri="{FF2B5EF4-FFF2-40B4-BE49-F238E27FC236}">
                <a16:creationId xmlns:a16="http://schemas.microsoft.com/office/drawing/2014/main" id="{E0057D23-33FB-CFEA-DDE7-F0911EE720DC}"/>
              </a:ext>
            </a:extLst>
          </p:cNvPr>
          <p:cNvCxnSpPr/>
          <p:nvPr userDrawn="1"/>
        </p:nvCxnSpPr>
        <p:spPr>
          <a:xfrm>
            <a:off x="4692001" y="3429000"/>
            <a:ext cx="28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ußzeilenplatzhalter 9">
            <a:extLst>
              <a:ext uri="{FF2B5EF4-FFF2-40B4-BE49-F238E27FC236}">
                <a16:creationId xmlns:a16="http://schemas.microsoft.com/office/drawing/2014/main" id="{85087112-A224-964B-32E3-DF16AB75EF43}"/>
              </a:ext>
            </a:extLst>
          </p:cNvPr>
          <p:cNvSpPr>
            <a:spLocks noGrp="1"/>
          </p:cNvSpPr>
          <p:nvPr>
            <p:ph type="ftr" sz="quarter" idx="10"/>
          </p:nvPr>
        </p:nvSpPr>
        <p:spPr/>
        <p:txBody>
          <a:bodyPr/>
          <a:lstStyle/>
          <a:p>
            <a:r>
              <a:rPr lang="en-GB" noProof="0" dirty="0"/>
              <a:t>Please insert title in the footer </a:t>
            </a:r>
            <a:r>
              <a:rPr lang="en-GB" i="1" noProof="0" dirty="0"/>
              <a:t>Name, Date and Occasion in Italics</a:t>
            </a:r>
          </a:p>
        </p:txBody>
      </p:sp>
      <p:pic>
        <p:nvPicPr>
          <p:cNvPr id="4" name="Grafik 3">
            <a:extLst>
              <a:ext uri="{FF2B5EF4-FFF2-40B4-BE49-F238E27FC236}">
                <a16:creationId xmlns:a16="http://schemas.microsoft.com/office/drawing/2014/main" id="{37C03FF2-FBF1-A407-10B6-7EBD3ABCA89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28400" y="399599"/>
            <a:ext cx="494970" cy="647783"/>
          </a:xfrm>
          <a:prstGeom prst="rect">
            <a:avLst/>
          </a:prstGeom>
        </p:spPr>
      </p:pic>
      <p:sp>
        <p:nvSpPr>
          <p:cNvPr id="5" name="Date Placeholder 3">
            <a:extLst>
              <a:ext uri="{FF2B5EF4-FFF2-40B4-BE49-F238E27FC236}">
                <a16:creationId xmlns:a16="http://schemas.microsoft.com/office/drawing/2014/main" id="{1190336D-C8E3-3383-63E9-C4CCAAA1D7B3}"/>
              </a:ext>
            </a:extLst>
          </p:cNvPr>
          <p:cNvSpPr>
            <a:spLocks noGrp="1"/>
          </p:cNvSpPr>
          <p:nvPr>
            <p:ph type="dt" sz="half" idx="2"/>
          </p:nvPr>
        </p:nvSpPr>
        <p:spPr>
          <a:xfrm rot="16200000">
            <a:off x="9209197" y="3561558"/>
            <a:ext cx="5342306"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8" name="Slide Number Placeholder 5">
            <a:extLst>
              <a:ext uri="{FF2B5EF4-FFF2-40B4-BE49-F238E27FC236}">
                <a16:creationId xmlns:a16="http://schemas.microsoft.com/office/drawing/2014/main" id="{66D634B7-176B-801C-E816-2C762102BD87}"/>
              </a:ext>
            </a:extLst>
          </p:cNvPr>
          <p:cNvSpPr>
            <a:spLocks noGrp="1"/>
          </p:cNvSpPr>
          <p:nvPr>
            <p:ph type="sldNum" sz="quarter" idx="4"/>
          </p:nvPr>
        </p:nvSpPr>
        <p:spPr>
          <a:xfrm>
            <a:off x="468313" y="6534114"/>
            <a:ext cx="469581" cy="175313"/>
          </a:xfrm>
          <a:prstGeom prst="rect">
            <a:avLst/>
          </a:prstGeom>
        </p:spPr>
        <p:txBody>
          <a:bodyPr vert="horz" lIns="0" tIns="45720" rIns="0" bIns="45720" rtlCol="0" anchor="ctr"/>
          <a:lstStyle>
            <a:lvl1pPr algn="l">
              <a:defRPr sz="900" b="1">
                <a:solidFill>
                  <a:schemeClr val="tx1"/>
                </a:solidFill>
              </a:defRPr>
            </a:lvl1pPr>
          </a:lstStyle>
          <a:p>
            <a:fld id="{766D6064-FB9F-4877-ADF1-97150FF2D969}" type="slidenum">
              <a:rPr lang="en-GB" smtClean="0"/>
              <a:pPr/>
              <a:t>‹#›</a:t>
            </a:fld>
            <a:endParaRPr lang="en-GB"/>
          </a:p>
        </p:txBody>
      </p:sp>
    </p:spTree>
    <p:extLst>
      <p:ext uri="{BB962C8B-B14F-4D97-AF65-F5344CB8AC3E}">
        <p14:creationId xmlns:p14="http://schemas.microsoft.com/office/powerpoint/2010/main" val="252516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WB UNI">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A60C7E-39E9-51BE-1364-9C9302742CDC}"/>
              </a:ext>
            </a:extLst>
          </p:cNvPr>
          <p:cNvSpPr>
            <a:spLocks noGrp="1"/>
          </p:cNvSpPr>
          <p:nvPr>
            <p:ph type="title" hasCustomPrompt="1"/>
          </p:nvPr>
        </p:nvSpPr>
        <p:spPr/>
        <p:txBody>
          <a:bodyPr/>
          <a:lstStyle>
            <a:lvl1pPr>
              <a:defRPr/>
            </a:lvl1pPr>
          </a:lstStyle>
          <a:p>
            <a:r>
              <a:rPr lang="en-GB" noProof="0" dirty="0"/>
              <a:t>Headline Arial bold, 30 pt</a:t>
            </a:r>
          </a:p>
        </p:txBody>
      </p:sp>
      <p:sp>
        <p:nvSpPr>
          <p:cNvPr id="3" name="Inhaltsplatzhalter 2">
            <a:extLst>
              <a:ext uri="{FF2B5EF4-FFF2-40B4-BE49-F238E27FC236}">
                <a16:creationId xmlns:a16="http://schemas.microsoft.com/office/drawing/2014/main" id="{8FA90899-A4C8-752A-5D1C-111AA2B50FD3}"/>
              </a:ext>
            </a:extLst>
          </p:cNvPr>
          <p:cNvSpPr>
            <a:spLocks noGrp="1"/>
          </p:cNvSpPr>
          <p:nvPr>
            <p:ph idx="1" hasCustomPrompt="1"/>
          </p:nvPr>
        </p:nvSpPr>
        <p:spPr>
          <a:xfrm>
            <a:off x="936624" y="2016000"/>
            <a:ext cx="10317600" cy="390537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Copy Arial, 18 pt</a:t>
            </a:r>
          </a:p>
          <a:p>
            <a:pPr lvl="1"/>
            <a:r>
              <a:rPr lang="en-GB" noProof="0" dirty="0"/>
              <a:t>First Bullet, 18 pt</a:t>
            </a:r>
          </a:p>
          <a:p>
            <a:pPr lvl="2"/>
            <a:r>
              <a:rPr lang="en-GB" noProof="0" dirty="0"/>
              <a:t>Second Bullet, 18 pt</a:t>
            </a:r>
          </a:p>
          <a:p>
            <a:pPr lvl="3"/>
            <a:r>
              <a:rPr lang="en-GB" noProof="0" dirty="0"/>
              <a:t>Subheading Arial bold, 18 pt</a:t>
            </a:r>
          </a:p>
          <a:p>
            <a:pPr lvl="4"/>
            <a:r>
              <a:rPr lang="en-GB" noProof="0" dirty="0"/>
              <a:t>Subheading Arial bold, 24 pt</a:t>
            </a:r>
          </a:p>
          <a:p>
            <a:pPr lvl="5"/>
            <a:r>
              <a:rPr lang="en-GB" noProof="0" dirty="0"/>
              <a:t>Quote, 24 pt, orange</a:t>
            </a:r>
          </a:p>
          <a:p>
            <a:pPr lvl="6"/>
            <a:r>
              <a:rPr lang="en-GB" noProof="0" dirty="0"/>
              <a:t>Copy Arial, 18 pt</a:t>
            </a:r>
          </a:p>
          <a:p>
            <a:pPr lvl="7"/>
            <a:r>
              <a:rPr lang="en-GB" noProof="0" dirty="0"/>
              <a:t>Copy Arial, 18 pt</a:t>
            </a:r>
          </a:p>
          <a:p>
            <a:pPr lvl="8"/>
            <a:r>
              <a:rPr lang="en-GB" noProof="0" dirty="0"/>
              <a:t>Copy Arial, 18 pt</a:t>
            </a:r>
          </a:p>
        </p:txBody>
      </p:sp>
      <p:sp>
        <p:nvSpPr>
          <p:cNvPr id="12" name="Untertitel 6">
            <a:extLst>
              <a:ext uri="{FF2B5EF4-FFF2-40B4-BE49-F238E27FC236}">
                <a16:creationId xmlns:a16="http://schemas.microsoft.com/office/drawing/2014/main" id="{3E0265B8-51ED-B319-D61E-D75878236E6F}"/>
              </a:ext>
            </a:extLst>
          </p:cNvPr>
          <p:cNvSpPr>
            <a:spLocks noGrp="1"/>
          </p:cNvSpPr>
          <p:nvPr>
            <p:ph type="subTitle" sz="quarter" idx="12" hasCustomPrompt="1"/>
          </p:nvPr>
        </p:nvSpPr>
        <p:spPr>
          <a:xfrm>
            <a:off x="936624" y="1296000"/>
            <a:ext cx="8910639" cy="285494"/>
          </a:xfrm>
          <a:prstGeom prst="rect">
            <a:avLst/>
          </a:prstGeom>
        </p:spPr>
        <p:txBody>
          <a:bodyPr lIns="0" tIns="0" rIns="0" bIns="0"/>
          <a:lstStyle>
            <a:lvl1pPr marL="0" indent="0" algn="l">
              <a:lnSpc>
                <a:spcPct val="90000"/>
              </a:lnSpc>
              <a:buNone/>
              <a:defRPr sz="1800" b="0" i="1">
                <a:solidFill>
                  <a:schemeClr val="bg2"/>
                </a:solidFill>
                <a:latin typeface="+mn-lt"/>
              </a:defRPr>
            </a:lvl1pPr>
            <a:lvl2pPr marL="0" indent="0" algn="l">
              <a:lnSpc>
                <a:spcPct val="90000"/>
              </a:lnSpc>
              <a:buNone/>
              <a:defRPr sz="1800" b="0" i="1">
                <a:solidFill>
                  <a:schemeClr val="bg2"/>
                </a:solidFill>
                <a:latin typeface="+mn-lt"/>
              </a:defRPr>
            </a:lvl2pPr>
            <a:lvl3pPr marL="0" indent="0" algn="l">
              <a:lnSpc>
                <a:spcPct val="90000"/>
              </a:lnSpc>
              <a:buNone/>
              <a:defRPr sz="1800" b="0" i="1">
                <a:solidFill>
                  <a:schemeClr val="bg2"/>
                </a:solidFill>
                <a:latin typeface="+mn-lt"/>
              </a:defRPr>
            </a:lvl3pPr>
            <a:lvl4pPr marL="0" indent="0" algn="l">
              <a:lnSpc>
                <a:spcPct val="90000"/>
              </a:lnSpc>
              <a:buNone/>
              <a:defRPr sz="1800" b="0" i="1">
                <a:solidFill>
                  <a:schemeClr val="bg2"/>
                </a:solidFill>
                <a:latin typeface="+mn-lt"/>
              </a:defRPr>
            </a:lvl4pPr>
            <a:lvl5pPr marL="0" indent="0" algn="l">
              <a:lnSpc>
                <a:spcPct val="90000"/>
              </a:lnSpc>
              <a:buNone/>
              <a:defRPr sz="1800" b="0" i="1">
                <a:solidFill>
                  <a:schemeClr val="bg2"/>
                </a:solidFill>
                <a:latin typeface="+mn-lt"/>
              </a:defRPr>
            </a:lvl5pPr>
            <a:lvl6pPr marL="0" indent="0" algn="l">
              <a:lnSpc>
                <a:spcPct val="90000"/>
              </a:lnSpc>
              <a:buNone/>
              <a:defRPr sz="1800" b="0" i="1">
                <a:solidFill>
                  <a:schemeClr val="bg2"/>
                </a:solidFill>
                <a:latin typeface="+mn-lt"/>
              </a:defRPr>
            </a:lvl6pPr>
            <a:lvl7pPr marL="0" indent="0" algn="l">
              <a:lnSpc>
                <a:spcPct val="90000"/>
              </a:lnSpc>
              <a:buNone/>
              <a:defRPr sz="1800" b="0" i="1">
                <a:solidFill>
                  <a:schemeClr val="bg2"/>
                </a:solidFill>
                <a:latin typeface="+mn-lt"/>
              </a:defRPr>
            </a:lvl7pPr>
            <a:lvl8pPr marL="0" indent="0" algn="l">
              <a:lnSpc>
                <a:spcPct val="90000"/>
              </a:lnSpc>
              <a:buNone/>
              <a:defRPr sz="1800" b="0" i="1">
                <a:solidFill>
                  <a:schemeClr val="bg2"/>
                </a:solidFill>
                <a:latin typeface="+mn-lt"/>
              </a:defRPr>
            </a:lvl8pPr>
            <a:lvl9pPr marL="0" indent="0" algn="l">
              <a:lnSpc>
                <a:spcPct val="90000"/>
              </a:lnSpc>
              <a:buNone/>
              <a:defRPr sz="1800" b="0" i="1">
                <a:solidFill>
                  <a:schemeClr val="bg2"/>
                </a:solidFill>
                <a:latin typeface="+mn-lt"/>
              </a:defRPr>
            </a:lvl9pPr>
          </a:lstStyle>
          <a:p>
            <a:r>
              <a:rPr lang="en-GB" noProof="0" dirty="0"/>
              <a:t>Headline add-on, Arial Italic, 18 pt, orange</a:t>
            </a:r>
          </a:p>
        </p:txBody>
      </p:sp>
      <p:sp>
        <p:nvSpPr>
          <p:cNvPr id="4" name="Fußzeilenplatzhalter 3">
            <a:extLst>
              <a:ext uri="{FF2B5EF4-FFF2-40B4-BE49-F238E27FC236}">
                <a16:creationId xmlns:a16="http://schemas.microsoft.com/office/drawing/2014/main" id="{9EC29A70-B5A7-321C-D517-8E7C6FFAE332}"/>
              </a:ext>
            </a:extLst>
          </p:cNvPr>
          <p:cNvSpPr>
            <a:spLocks noGrp="1"/>
          </p:cNvSpPr>
          <p:nvPr>
            <p:ph type="ftr" sz="quarter" idx="13"/>
          </p:nvPr>
        </p:nvSpPr>
        <p:spPr/>
        <p:txBody>
          <a:bodyPr/>
          <a:lstStyle/>
          <a:p>
            <a:r>
              <a:rPr lang="en-GB" noProof="0" dirty="0"/>
              <a:t>Please insert title in the footer </a:t>
            </a:r>
            <a:r>
              <a:rPr lang="en-GB" i="1" noProof="0" dirty="0"/>
              <a:t>Name, Date and Occasion in Italics</a:t>
            </a:r>
          </a:p>
        </p:txBody>
      </p:sp>
      <p:sp>
        <p:nvSpPr>
          <p:cNvPr id="5" name="Date Placeholder 3">
            <a:extLst>
              <a:ext uri="{FF2B5EF4-FFF2-40B4-BE49-F238E27FC236}">
                <a16:creationId xmlns:a16="http://schemas.microsoft.com/office/drawing/2014/main" id="{4A56F391-9E9D-5245-65CF-E3CFA03D5742}"/>
              </a:ext>
            </a:extLst>
          </p:cNvPr>
          <p:cNvSpPr>
            <a:spLocks noGrp="1"/>
          </p:cNvSpPr>
          <p:nvPr>
            <p:ph type="dt" sz="half" idx="2"/>
          </p:nvPr>
        </p:nvSpPr>
        <p:spPr>
          <a:xfrm rot="16200000">
            <a:off x="9209941" y="3562303"/>
            <a:ext cx="5340817"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7" name="Slide Number Placeholder 5">
            <a:extLst>
              <a:ext uri="{FF2B5EF4-FFF2-40B4-BE49-F238E27FC236}">
                <a16:creationId xmlns:a16="http://schemas.microsoft.com/office/drawing/2014/main" id="{4B59C018-FF84-C96B-EA76-19F07A39AD81}"/>
              </a:ext>
            </a:extLst>
          </p:cNvPr>
          <p:cNvSpPr txBox="1">
            <a:spLocks/>
          </p:cNvSpPr>
          <p:nvPr userDrawn="1"/>
        </p:nvSpPr>
        <p:spPr>
          <a:xfrm>
            <a:off x="468313" y="6534114"/>
            <a:ext cx="469581" cy="175313"/>
          </a:xfrm>
          <a:prstGeom prst="rect">
            <a:avLst/>
          </a:prstGeom>
        </p:spPr>
        <p:txBody>
          <a:bodyPr vert="horz" lIns="0" tIns="45720" rIns="0" bIns="45720" rtlCol="0" anchor="ctr"/>
          <a:lstStyle>
            <a:defPPr>
              <a:defRPr lang="de-DE"/>
            </a:defPPr>
            <a:lvl1pPr marL="0" algn="l"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6D6064-FB9F-4877-ADF1-97150FF2D969}" type="slidenum">
              <a:rPr lang="en-GB" smtClean="0"/>
              <a:pPr/>
              <a:t>‹#›</a:t>
            </a:fld>
            <a:endParaRPr lang="en-GB"/>
          </a:p>
        </p:txBody>
      </p:sp>
    </p:spTree>
    <p:extLst>
      <p:ext uri="{BB962C8B-B14F-4D97-AF65-F5344CB8AC3E}">
        <p14:creationId xmlns:p14="http://schemas.microsoft.com/office/powerpoint/2010/main" val="197451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T+W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A60C7E-39E9-51BE-1364-9C9302742CDC}"/>
              </a:ext>
            </a:extLst>
          </p:cNvPr>
          <p:cNvSpPr>
            <a:spLocks noGrp="1"/>
          </p:cNvSpPr>
          <p:nvPr>
            <p:ph type="title" hasCustomPrompt="1"/>
          </p:nvPr>
        </p:nvSpPr>
        <p:spPr/>
        <p:txBody>
          <a:bodyPr/>
          <a:lstStyle>
            <a:lvl1pPr>
              <a:defRPr/>
            </a:lvl1pPr>
          </a:lstStyle>
          <a:p>
            <a:r>
              <a:rPr lang="en-GB" noProof="0" dirty="0"/>
              <a:t>Headline Arial bold, 30 pt</a:t>
            </a:r>
          </a:p>
        </p:txBody>
      </p:sp>
      <p:sp>
        <p:nvSpPr>
          <p:cNvPr id="7" name="Textplatzhalter 6">
            <a:extLst>
              <a:ext uri="{FF2B5EF4-FFF2-40B4-BE49-F238E27FC236}">
                <a16:creationId xmlns:a16="http://schemas.microsoft.com/office/drawing/2014/main" id="{46284B66-A11B-B3CA-B1F8-30C04E39812D}"/>
              </a:ext>
            </a:extLst>
          </p:cNvPr>
          <p:cNvSpPr>
            <a:spLocks noGrp="1"/>
          </p:cNvSpPr>
          <p:nvPr>
            <p:ph type="body" sz="quarter" idx="13" hasCustomPrompt="1"/>
          </p:nvPr>
        </p:nvSpPr>
        <p:spPr>
          <a:xfrm>
            <a:off x="936624" y="1577975"/>
            <a:ext cx="4924914" cy="43434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Copy Arial, 18 pt</a:t>
            </a:r>
          </a:p>
          <a:p>
            <a:pPr lvl="1"/>
            <a:r>
              <a:rPr lang="en-GB" noProof="0" dirty="0"/>
              <a:t>First Bullet, 18 pt</a:t>
            </a:r>
          </a:p>
          <a:p>
            <a:pPr lvl="2"/>
            <a:r>
              <a:rPr lang="en-GB" noProof="0" dirty="0"/>
              <a:t>Second Bullet, 18 pt</a:t>
            </a:r>
          </a:p>
          <a:p>
            <a:pPr lvl="3"/>
            <a:r>
              <a:rPr lang="en-GB" noProof="0" dirty="0"/>
              <a:t>Subheading Arial bold, 18 pt</a:t>
            </a:r>
          </a:p>
          <a:p>
            <a:pPr lvl="4"/>
            <a:r>
              <a:rPr lang="en-GB" noProof="0" dirty="0"/>
              <a:t>Subheading Arial bold, 24 pt</a:t>
            </a:r>
          </a:p>
          <a:p>
            <a:pPr lvl="5"/>
            <a:r>
              <a:rPr lang="en-GB" noProof="0" dirty="0"/>
              <a:t>Quote, 24 pt, orange</a:t>
            </a:r>
          </a:p>
          <a:p>
            <a:pPr lvl="6"/>
            <a:r>
              <a:rPr lang="en-GB" noProof="0" dirty="0"/>
              <a:t>Copy Arial, 18 pt</a:t>
            </a:r>
          </a:p>
          <a:p>
            <a:pPr lvl="7"/>
            <a:r>
              <a:rPr lang="en-GB" noProof="0" dirty="0"/>
              <a:t>Copy Arial, 18 pt</a:t>
            </a:r>
          </a:p>
          <a:p>
            <a:pPr lvl="8"/>
            <a:r>
              <a:rPr lang="en-GB" noProof="0" dirty="0"/>
              <a:t>Copy Arial, 18 pt</a:t>
            </a:r>
          </a:p>
        </p:txBody>
      </p:sp>
      <p:sp>
        <p:nvSpPr>
          <p:cNvPr id="5" name="Fußzeilenplatzhalter 4">
            <a:extLst>
              <a:ext uri="{FF2B5EF4-FFF2-40B4-BE49-F238E27FC236}">
                <a16:creationId xmlns:a16="http://schemas.microsoft.com/office/drawing/2014/main" id="{301EC199-87F9-4D50-EA60-C5E098191F25}"/>
              </a:ext>
            </a:extLst>
          </p:cNvPr>
          <p:cNvSpPr>
            <a:spLocks noGrp="1"/>
          </p:cNvSpPr>
          <p:nvPr>
            <p:ph type="ftr" sz="quarter" idx="11"/>
          </p:nvPr>
        </p:nvSpPr>
        <p:spPr/>
        <p:txBody>
          <a:bodyPr/>
          <a:lstStyle/>
          <a:p>
            <a:r>
              <a:rPr lang="en-GB" noProof="0" dirty="0"/>
              <a:t>Please insert title in the footer </a:t>
            </a:r>
            <a:r>
              <a:rPr lang="en-GB" i="1" noProof="0" dirty="0"/>
              <a:t>Name, Date and Occasion in Italics</a:t>
            </a:r>
          </a:p>
        </p:txBody>
      </p:sp>
      <p:sp>
        <p:nvSpPr>
          <p:cNvPr id="3" name="Textplatzhalter 6">
            <a:extLst>
              <a:ext uri="{FF2B5EF4-FFF2-40B4-BE49-F238E27FC236}">
                <a16:creationId xmlns:a16="http://schemas.microsoft.com/office/drawing/2014/main" id="{C434F63B-A1E3-D216-DA84-E887C211670C}"/>
              </a:ext>
            </a:extLst>
          </p:cNvPr>
          <p:cNvSpPr>
            <a:spLocks noGrp="1"/>
          </p:cNvSpPr>
          <p:nvPr>
            <p:ph type="body" sz="quarter" idx="14" hasCustomPrompt="1"/>
          </p:nvPr>
        </p:nvSpPr>
        <p:spPr>
          <a:xfrm>
            <a:off x="6330461" y="1577975"/>
            <a:ext cx="4923692" cy="43434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Copy Arial, 18 pt</a:t>
            </a:r>
          </a:p>
          <a:p>
            <a:pPr lvl="1"/>
            <a:r>
              <a:rPr lang="en-GB" noProof="0" dirty="0"/>
              <a:t>First Bullet, 18 pt</a:t>
            </a:r>
          </a:p>
          <a:p>
            <a:pPr lvl="2"/>
            <a:r>
              <a:rPr lang="en-GB" noProof="0" dirty="0"/>
              <a:t>Second Bullet, 18 pt</a:t>
            </a:r>
          </a:p>
          <a:p>
            <a:pPr lvl="3"/>
            <a:r>
              <a:rPr lang="en-GB" noProof="0" dirty="0"/>
              <a:t>Subheading Arial bold, 18 pt</a:t>
            </a:r>
          </a:p>
          <a:p>
            <a:pPr lvl="4"/>
            <a:r>
              <a:rPr lang="en-GB" noProof="0" dirty="0"/>
              <a:t>Subheading Arial bold, 24 pt</a:t>
            </a:r>
          </a:p>
          <a:p>
            <a:pPr lvl="5"/>
            <a:r>
              <a:rPr lang="en-GB" noProof="0" dirty="0"/>
              <a:t>Quote, 24 pt, orange</a:t>
            </a:r>
          </a:p>
          <a:p>
            <a:pPr lvl="6"/>
            <a:r>
              <a:rPr lang="en-GB" noProof="0" dirty="0"/>
              <a:t>Copy Arial, 18 pt</a:t>
            </a:r>
          </a:p>
          <a:p>
            <a:pPr lvl="7"/>
            <a:r>
              <a:rPr lang="en-GB" noProof="0" dirty="0"/>
              <a:t>Copy Arial, 18 pt</a:t>
            </a:r>
          </a:p>
          <a:p>
            <a:pPr lvl="8"/>
            <a:r>
              <a:rPr lang="en-GB" noProof="0" dirty="0"/>
              <a:t>Copy Arial, 18 pt</a:t>
            </a:r>
          </a:p>
        </p:txBody>
      </p:sp>
      <p:sp>
        <p:nvSpPr>
          <p:cNvPr id="4" name="Date Placeholder 3">
            <a:extLst>
              <a:ext uri="{FF2B5EF4-FFF2-40B4-BE49-F238E27FC236}">
                <a16:creationId xmlns:a16="http://schemas.microsoft.com/office/drawing/2014/main" id="{1A528556-886A-E522-20D7-EB82D68C3741}"/>
              </a:ext>
            </a:extLst>
          </p:cNvPr>
          <p:cNvSpPr>
            <a:spLocks noGrp="1"/>
          </p:cNvSpPr>
          <p:nvPr>
            <p:ph type="dt" sz="half" idx="2"/>
          </p:nvPr>
        </p:nvSpPr>
        <p:spPr>
          <a:xfrm rot="16200000">
            <a:off x="9220026" y="3572388"/>
            <a:ext cx="5320647"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8" name="Slide Number Placeholder 5">
            <a:extLst>
              <a:ext uri="{FF2B5EF4-FFF2-40B4-BE49-F238E27FC236}">
                <a16:creationId xmlns:a16="http://schemas.microsoft.com/office/drawing/2014/main" id="{2E248BAE-D5A4-D471-F717-01AAD766CE3C}"/>
              </a:ext>
            </a:extLst>
          </p:cNvPr>
          <p:cNvSpPr txBox="1">
            <a:spLocks/>
          </p:cNvSpPr>
          <p:nvPr userDrawn="1"/>
        </p:nvSpPr>
        <p:spPr>
          <a:xfrm>
            <a:off x="468313" y="6534114"/>
            <a:ext cx="469581" cy="175313"/>
          </a:xfrm>
          <a:prstGeom prst="rect">
            <a:avLst/>
          </a:prstGeom>
        </p:spPr>
        <p:txBody>
          <a:bodyPr vert="horz" lIns="0" tIns="45720" rIns="0" bIns="45720" rtlCol="0" anchor="ctr"/>
          <a:lstStyle>
            <a:defPPr>
              <a:defRPr lang="de-DE"/>
            </a:defPPr>
            <a:lvl1pPr marL="0" algn="l"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6D6064-FB9F-4877-ADF1-97150FF2D969}" type="slidenum">
              <a:rPr lang="en-GB" smtClean="0"/>
              <a:pPr/>
              <a:t>‹#›</a:t>
            </a:fld>
            <a:endParaRPr lang="en-GB"/>
          </a:p>
        </p:txBody>
      </p:sp>
    </p:spTree>
    <p:extLst>
      <p:ext uri="{BB962C8B-B14F-4D97-AF65-F5344CB8AC3E}">
        <p14:creationId xmlns:p14="http://schemas.microsoft.com/office/powerpoint/2010/main" val="3900506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T_left+1I+W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A60C7E-39E9-51BE-1364-9C9302742CDC}"/>
              </a:ext>
            </a:extLst>
          </p:cNvPr>
          <p:cNvSpPr>
            <a:spLocks noGrp="1"/>
          </p:cNvSpPr>
          <p:nvPr>
            <p:ph type="title" hasCustomPrompt="1"/>
          </p:nvPr>
        </p:nvSpPr>
        <p:spPr/>
        <p:txBody>
          <a:bodyPr/>
          <a:lstStyle>
            <a:lvl1pPr>
              <a:defRPr/>
            </a:lvl1pPr>
          </a:lstStyle>
          <a:p>
            <a:r>
              <a:rPr lang="en-GB" noProof="0" dirty="0"/>
              <a:t>Headline Arial bold, 30 pt</a:t>
            </a:r>
          </a:p>
        </p:txBody>
      </p:sp>
      <p:sp>
        <p:nvSpPr>
          <p:cNvPr id="9" name="Textplatzhalter 4">
            <a:extLst>
              <a:ext uri="{FF2B5EF4-FFF2-40B4-BE49-F238E27FC236}">
                <a16:creationId xmlns:a16="http://schemas.microsoft.com/office/drawing/2014/main" id="{39225FFE-1736-C769-3C9B-90F9955C6245}"/>
              </a:ext>
            </a:extLst>
          </p:cNvPr>
          <p:cNvSpPr>
            <a:spLocks noGrp="1"/>
          </p:cNvSpPr>
          <p:nvPr>
            <p:ph type="body" sz="quarter" idx="16" hasCustomPrompt="1"/>
          </p:nvPr>
        </p:nvSpPr>
        <p:spPr>
          <a:xfrm>
            <a:off x="936624" y="1575201"/>
            <a:ext cx="4924800" cy="3409928"/>
          </a:xfrm>
        </p:spPr>
        <p:txBody>
          <a:bodyPr/>
          <a:lstStyle>
            <a:lvl1pPr marL="0" indent="0" algn="l">
              <a:lnSpc>
                <a:spcPct val="111000"/>
              </a:lnSpc>
              <a:spcBef>
                <a:spcPts val="1200"/>
              </a:spcBef>
              <a:buFont typeface="Arial" panose="020B0604020202020204" pitchFamily="34" charset="0"/>
              <a:buNone/>
              <a:defRPr sz="1800" b="0">
                <a:solidFill>
                  <a:schemeClr val="tx1"/>
                </a:solidFill>
              </a:defRPr>
            </a:lvl1pPr>
            <a:lvl2pPr marL="0" indent="0" algn="l">
              <a:lnSpc>
                <a:spcPct val="111000"/>
              </a:lnSpc>
              <a:spcBef>
                <a:spcPts val="1200"/>
              </a:spcBef>
              <a:buNone/>
              <a:defRPr sz="1800" b="0">
                <a:solidFill>
                  <a:schemeClr val="tx1"/>
                </a:solidFill>
                <a:latin typeface="+mn-lt"/>
              </a:defRPr>
            </a:lvl2pPr>
            <a:lvl3pPr marL="0" indent="0" algn="l">
              <a:lnSpc>
                <a:spcPct val="111000"/>
              </a:lnSpc>
              <a:spcBef>
                <a:spcPts val="1200"/>
              </a:spcBef>
              <a:buNone/>
              <a:defRPr sz="1800" b="0">
                <a:solidFill>
                  <a:schemeClr val="tx1"/>
                </a:solidFill>
                <a:latin typeface="+mn-lt"/>
              </a:defRPr>
            </a:lvl3pPr>
            <a:lvl4pPr marL="0" indent="0" algn="l">
              <a:lnSpc>
                <a:spcPct val="111000"/>
              </a:lnSpc>
              <a:spcBef>
                <a:spcPts val="1200"/>
              </a:spcBef>
              <a:buFont typeface="Arial" panose="020B0604020202020204" pitchFamily="34" charset="0"/>
              <a:buNone/>
              <a:defRPr sz="1800" b="0">
                <a:solidFill>
                  <a:schemeClr val="tx1"/>
                </a:solidFill>
                <a:latin typeface="+mn-lt"/>
              </a:defRPr>
            </a:lvl4pPr>
            <a:lvl5pPr marL="0" indent="0" algn="l">
              <a:lnSpc>
                <a:spcPct val="111000"/>
              </a:lnSpc>
              <a:spcBef>
                <a:spcPts val="1200"/>
              </a:spcBef>
              <a:buNone/>
              <a:defRPr sz="1800" b="0">
                <a:solidFill>
                  <a:schemeClr val="tx1"/>
                </a:solidFill>
                <a:latin typeface="+mn-lt"/>
              </a:defRPr>
            </a:lvl5pPr>
            <a:lvl6pPr marL="0" indent="0" algn="l">
              <a:lnSpc>
                <a:spcPct val="111000"/>
              </a:lnSpc>
              <a:spcBef>
                <a:spcPts val="1200"/>
              </a:spcBef>
              <a:buNone/>
              <a:defRPr sz="1800" b="0" i="0">
                <a:solidFill>
                  <a:schemeClr val="tx1"/>
                </a:solidFill>
                <a:latin typeface="+mn-lt"/>
              </a:defRPr>
            </a:lvl6pPr>
            <a:lvl7pPr marL="0" indent="0" algn="l">
              <a:lnSpc>
                <a:spcPct val="111000"/>
              </a:lnSpc>
              <a:spcBef>
                <a:spcPts val="1200"/>
              </a:spcBef>
              <a:buFont typeface="Arial" panose="020B0604020202020204" pitchFamily="34" charset="0"/>
              <a:buNone/>
              <a:defRPr sz="1800" b="0">
                <a:solidFill>
                  <a:schemeClr val="tx1"/>
                </a:solidFill>
                <a:latin typeface="+mn-lt"/>
              </a:defRPr>
            </a:lvl7pPr>
            <a:lvl8pPr marL="0" indent="0" algn="l">
              <a:lnSpc>
                <a:spcPct val="111000"/>
              </a:lnSpc>
              <a:spcBef>
                <a:spcPts val="1200"/>
              </a:spcBef>
              <a:buFont typeface="Arial" panose="020B0604020202020204" pitchFamily="34" charset="0"/>
              <a:buNone/>
              <a:defRPr sz="1800" b="0">
                <a:solidFill>
                  <a:schemeClr val="tx1"/>
                </a:solidFill>
                <a:latin typeface="+mn-lt"/>
              </a:defRPr>
            </a:lvl8pPr>
            <a:lvl9pPr marL="0" indent="0" algn="l">
              <a:lnSpc>
                <a:spcPct val="111000"/>
              </a:lnSpc>
              <a:spcBef>
                <a:spcPts val="1200"/>
              </a:spcBef>
              <a:buFont typeface="Arial" panose="020B0604020202020204" pitchFamily="34" charset="0"/>
              <a:buNone/>
              <a:defRPr sz="1800" b="0" i="0">
                <a:solidFill>
                  <a:schemeClr val="tx1"/>
                </a:solidFill>
                <a:latin typeface="+mn-lt"/>
              </a:defRPr>
            </a:lvl9pPr>
          </a:lstStyle>
          <a:p>
            <a:pPr lvl="0"/>
            <a:r>
              <a:rPr lang="en-GB" noProof="0" dirty="0"/>
              <a:t>1-Column Text, Arial, 18 pt, black</a:t>
            </a:r>
          </a:p>
          <a:p>
            <a:pPr lvl="1"/>
            <a:endParaRPr lang="de-DE" dirty="0"/>
          </a:p>
        </p:txBody>
      </p:sp>
      <p:sp>
        <p:nvSpPr>
          <p:cNvPr id="10" name="Bildplatzhalter 9">
            <a:extLst>
              <a:ext uri="{FF2B5EF4-FFF2-40B4-BE49-F238E27FC236}">
                <a16:creationId xmlns:a16="http://schemas.microsoft.com/office/drawing/2014/main" id="{D8AB7825-9C31-FD53-E214-175558924D90}"/>
              </a:ext>
            </a:extLst>
          </p:cNvPr>
          <p:cNvSpPr>
            <a:spLocks noGrp="1"/>
          </p:cNvSpPr>
          <p:nvPr>
            <p:ph type="pic" sz="quarter" idx="14" hasCustomPrompt="1"/>
          </p:nvPr>
        </p:nvSpPr>
        <p:spPr>
          <a:xfrm>
            <a:off x="6329354" y="1575201"/>
            <a:ext cx="4924800" cy="4346174"/>
          </a:xfrm>
          <a:solidFill>
            <a:srgbClr val="D2108D"/>
          </a:solidFill>
        </p:spPr>
        <p:txBody>
          <a:bodyPr lIns="216000" tIns="216000" rIns="216000" bIns="216000" anchor="b"/>
          <a:lstStyle>
            <a:lvl1pPr>
              <a:defRPr>
                <a:solidFill>
                  <a:schemeClr val="bg1"/>
                </a:solidFill>
              </a:defRPr>
            </a:lvl1pPr>
          </a:lstStyle>
          <a:p>
            <a:r>
              <a:rPr lang="de-CH"/>
              <a:t>Image Placeholder</a:t>
            </a:r>
          </a:p>
        </p:txBody>
      </p:sp>
      <p:sp>
        <p:nvSpPr>
          <p:cNvPr id="12" name="Textplatzhalter 4">
            <a:extLst>
              <a:ext uri="{FF2B5EF4-FFF2-40B4-BE49-F238E27FC236}">
                <a16:creationId xmlns:a16="http://schemas.microsoft.com/office/drawing/2014/main" id="{BDB5D0F4-A9C6-3CA4-DFA5-327FB4E85F1E}"/>
              </a:ext>
            </a:extLst>
          </p:cNvPr>
          <p:cNvSpPr>
            <a:spLocks noGrp="1"/>
          </p:cNvSpPr>
          <p:nvPr>
            <p:ph type="body" sz="quarter" idx="18" hasCustomPrompt="1"/>
          </p:nvPr>
        </p:nvSpPr>
        <p:spPr>
          <a:xfrm>
            <a:off x="936624" y="5160441"/>
            <a:ext cx="4924800" cy="792373"/>
          </a:xfrm>
        </p:spPr>
        <p:txBody>
          <a:bodyPr anchor="b"/>
          <a:lstStyle>
            <a:lvl1pPr marL="0" indent="0" algn="l">
              <a:lnSpc>
                <a:spcPct val="125000"/>
              </a:lnSpc>
              <a:spcBef>
                <a:spcPts val="800"/>
              </a:spcBef>
              <a:buFont typeface="Arial" panose="020B0604020202020204" pitchFamily="34" charset="0"/>
              <a:buNone/>
              <a:defRPr sz="1500" b="0" i="1">
                <a:solidFill>
                  <a:schemeClr val="tx1"/>
                </a:solidFill>
                <a:latin typeface="+mn-lt"/>
              </a:defRPr>
            </a:lvl1pPr>
            <a:lvl2pPr marL="0" indent="0" algn="l">
              <a:lnSpc>
                <a:spcPct val="125000"/>
              </a:lnSpc>
              <a:spcBef>
                <a:spcPts val="800"/>
              </a:spcBef>
              <a:buNone/>
              <a:defRPr sz="1500" b="0" i="1">
                <a:solidFill>
                  <a:schemeClr val="tx1"/>
                </a:solidFill>
                <a:latin typeface="+mn-lt"/>
              </a:defRPr>
            </a:lvl2pPr>
            <a:lvl3pPr marL="0" indent="0" algn="l">
              <a:lnSpc>
                <a:spcPct val="125000"/>
              </a:lnSpc>
              <a:spcBef>
                <a:spcPts val="800"/>
              </a:spcBef>
              <a:buNone/>
              <a:defRPr sz="1500" b="0" i="1">
                <a:solidFill>
                  <a:schemeClr val="tx1"/>
                </a:solidFill>
                <a:latin typeface="+mn-lt"/>
              </a:defRPr>
            </a:lvl3pPr>
            <a:lvl4pPr marL="0" indent="0" algn="l">
              <a:lnSpc>
                <a:spcPct val="125000"/>
              </a:lnSpc>
              <a:spcBef>
                <a:spcPts val="800"/>
              </a:spcBef>
              <a:buFont typeface="Arial" panose="020B0604020202020204" pitchFamily="34" charset="0"/>
              <a:buNone/>
              <a:defRPr sz="1500" b="0" i="1">
                <a:solidFill>
                  <a:schemeClr val="tx1"/>
                </a:solidFill>
                <a:latin typeface="+mn-lt"/>
              </a:defRPr>
            </a:lvl4pPr>
            <a:lvl5pPr marL="0" indent="0" algn="l">
              <a:lnSpc>
                <a:spcPct val="125000"/>
              </a:lnSpc>
              <a:spcBef>
                <a:spcPts val="800"/>
              </a:spcBef>
              <a:buNone/>
              <a:defRPr sz="1500" b="0" i="1">
                <a:solidFill>
                  <a:schemeClr val="tx1"/>
                </a:solidFill>
                <a:latin typeface="+mn-lt"/>
              </a:defRPr>
            </a:lvl5pPr>
            <a:lvl6pPr marL="0" indent="0" algn="l">
              <a:lnSpc>
                <a:spcPct val="125000"/>
              </a:lnSpc>
              <a:spcBef>
                <a:spcPts val="800"/>
              </a:spcBef>
              <a:buNone/>
              <a:defRPr sz="1500" b="0" i="1">
                <a:solidFill>
                  <a:schemeClr val="tx1"/>
                </a:solidFill>
                <a:latin typeface="+mn-lt"/>
              </a:defRPr>
            </a:lvl6pPr>
            <a:lvl7pPr marL="0" indent="0" algn="l">
              <a:lnSpc>
                <a:spcPct val="125000"/>
              </a:lnSpc>
              <a:spcBef>
                <a:spcPts val="800"/>
              </a:spcBef>
              <a:buFont typeface="Arial" panose="020B0604020202020204" pitchFamily="34" charset="0"/>
              <a:buNone/>
              <a:defRPr sz="1500" b="0" i="1">
                <a:solidFill>
                  <a:schemeClr val="tx1"/>
                </a:solidFill>
                <a:latin typeface="+mn-lt"/>
              </a:defRPr>
            </a:lvl7pPr>
            <a:lvl8pPr marL="0" indent="0" algn="l">
              <a:lnSpc>
                <a:spcPct val="125000"/>
              </a:lnSpc>
              <a:spcBef>
                <a:spcPts val="800"/>
              </a:spcBef>
              <a:buFont typeface="Arial" panose="020B0604020202020204" pitchFamily="34" charset="0"/>
              <a:buNone/>
              <a:defRPr sz="1500" b="0" i="1">
                <a:solidFill>
                  <a:schemeClr val="tx1"/>
                </a:solidFill>
                <a:latin typeface="+mn-lt"/>
              </a:defRPr>
            </a:lvl8pPr>
            <a:lvl9pPr marL="0" indent="0" algn="l">
              <a:lnSpc>
                <a:spcPct val="125000"/>
              </a:lnSpc>
              <a:spcBef>
                <a:spcPts val="800"/>
              </a:spcBef>
              <a:buFont typeface="Arial" panose="020B0604020202020204" pitchFamily="34" charset="0"/>
              <a:buNone/>
              <a:defRPr sz="1500" b="0" i="1">
                <a:solidFill>
                  <a:schemeClr val="tx1"/>
                </a:solidFill>
                <a:latin typeface="+mn-lt"/>
              </a:defRPr>
            </a:lvl9pPr>
          </a:lstStyle>
          <a:p>
            <a:pPr lvl="0"/>
            <a:r>
              <a:rPr lang="en-GB" noProof="0" dirty="0"/>
              <a:t>Caption, Arial Italic, 15 pt</a:t>
            </a:r>
          </a:p>
        </p:txBody>
      </p:sp>
      <p:sp>
        <p:nvSpPr>
          <p:cNvPr id="3" name="Fußzeilenplatzhalter 2">
            <a:extLst>
              <a:ext uri="{FF2B5EF4-FFF2-40B4-BE49-F238E27FC236}">
                <a16:creationId xmlns:a16="http://schemas.microsoft.com/office/drawing/2014/main" id="{888CA990-B59C-346B-9D77-70D444E0B893}"/>
              </a:ext>
            </a:extLst>
          </p:cNvPr>
          <p:cNvSpPr>
            <a:spLocks noGrp="1"/>
          </p:cNvSpPr>
          <p:nvPr>
            <p:ph type="ftr" sz="quarter" idx="19"/>
          </p:nvPr>
        </p:nvSpPr>
        <p:spPr/>
        <p:txBody>
          <a:bodyPr/>
          <a:lstStyle/>
          <a:p>
            <a:r>
              <a:rPr lang="en-GB" noProof="0" dirty="0"/>
              <a:t>Please insert title in the footer </a:t>
            </a:r>
            <a:r>
              <a:rPr lang="en-GB" i="1" noProof="0" dirty="0"/>
              <a:t>Name, Date and Occasion in Italics</a:t>
            </a:r>
          </a:p>
        </p:txBody>
      </p:sp>
      <p:sp>
        <p:nvSpPr>
          <p:cNvPr id="4" name="Date Placeholder 3">
            <a:extLst>
              <a:ext uri="{FF2B5EF4-FFF2-40B4-BE49-F238E27FC236}">
                <a16:creationId xmlns:a16="http://schemas.microsoft.com/office/drawing/2014/main" id="{3A8F0BCB-94E0-C8DF-CA0D-110BDFA7D1FB}"/>
              </a:ext>
            </a:extLst>
          </p:cNvPr>
          <p:cNvSpPr>
            <a:spLocks noGrp="1"/>
          </p:cNvSpPr>
          <p:nvPr>
            <p:ph type="dt" sz="half" idx="2"/>
          </p:nvPr>
        </p:nvSpPr>
        <p:spPr>
          <a:xfrm rot="16200000">
            <a:off x="9203218" y="3555579"/>
            <a:ext cx="5354264"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6" name="Slide Number Placeholder 5">
            <a:extLst>
              <a:ext uri="{FF2B5EF4-FFF2-40B4-BE49-F238E27FC236}">
                <a16:creationId xmlns:a16="http://schemas.microsoft.com/office/drawing/2014/main" id="{36C570BC-3860-3818-C0D2-622F18C3264D}"/>
              </a:ext>
            </a:extLst>
          </p:cNvPr>
          <p:cNvSpPr txBox="1">
            <a:spLocks/>
          </p:cNvSpPr>
          <p:nvPr userDrawn="1"/>
        </p:nvSpPr>
        <p:spPr>
          <a:xfrm>
            <a:off x="468313" y="6534114"/>
            <a:ext cx="469581" cy="175313"/>
          </a:xfrm>
          <a:prstGeom prst="rect">
            <a:avLst/>
          </a:prstGeom>
        </p:spPr>
        <p:txBody>
          <a:bodyPr vert="horz" lIns="0" tIns="45720" rIns="0" bIns="45720" rtlCol="0" anchor="ctr"/>
          <a:lstStyle>
            <a:defPPr>
              <a:defRPr lang="de-DE"/>
            </a:defPPr>
            <a:lvl1pPr marL="0" algn="l"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6D6064-FB9F-4877-ADF1-97150FF2D969}" type="slidenum">
              <a:rPr lang="en-GB" smtClean="0"/>
              <a:pPr/>
              <a:t>‹#›</a:t>
            </a:fld>
            <a:endParaRPr lang="en-GB"/>
          </a:p>
        </p:txBody>
      </p:sp>
    </p:spTree>
    <p:extLst>
      <p:ext uri="{BB962C8B-B14F-4D97-AF65-F5344CB8AC3E}">
        <p14:creationId xmlns:p14="http://schemas.microsoft.com/office/powerpoint/2010/main" val="2237635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T_right+1I+WB">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D8AB7825-9C31-FD53-E214-175558924D90}"/>
              </a:ext>
            </a:extLst>
          </p:cNvPr>
          <p:cNvSpPr>
            <a:spLocks noGrp="1"/>
          </p:cNvSpPr>
          <p:nvPr>
            <p:ph type="pic" sz="quarter" idx="14" hasCustomPrompt="1"/>
          </p:nvPr>
        </p:nvSpPr>
        <p:spPr>
          <a:xfrm>
            <a:off x="936624" y="2014539"/>
            <a:ext cx="4924800" cy="3906836"/>
          </a:xfrm>
          <a:solidFill>
            <a:srgbClr val="D2108D"/>
          </a:solidFill>
        </p:spPr>
        <p:txBody>
          <a:bodyPr lIns="216000" tIns="216000" rIns="216000" bIns="216000" anchor="b"/>
          <a:lstStyle>
            <a:lvl1pPr>
              <a:defRPr>
                <a:solidFill>
                  <a:schemeClr val="bg1"/>
                </a:solidFill>
              </a:defRPr>
            </a:lvl1pPr>
          </a:lstStyle>
          <a:p>
            <a:r>
              <a:rPr lang="de-CH"/>
              <a:t>Image Placeholder</a:t>
            </a:r>
          </a:p>
        </p:txBody>
      </p:sp>
      <p:sp>
        <p:nvSpPr>
          <p:cNvPr id="2" name="Titel 1">
            <a:extLst>
              <a:ext uri="{FF2B5EF4-FFF2-40B4-BE49-F238E27FC236}">
                <a16:creationId xmlns:a16="http://schemas.microsoft.com/office/drawing/2014/main" id="{E6A60C7E-39E9-51BE-1364-9C9302742CDC}"/>
              </a:ext>
            </a:extLst>
          </p:cNvPr>
          <p:cNvSpPr>
            <a:spLocks noGrp="1"/>
          </p:cNvSpPr>
          <p:nvPr>
            <p:ph type="title" hasCustomPrompt="1"/>
          </p:nvPr>
        </p:nvSpPr>
        <p:spPr/>
        <p:txBody>
          <a:bodyPr/>
          <a:lstStyle>
            <a:lvl1pPr>
              <a:defRPr/>
            </a:lvl1pPr>
          </a:lstStyle>
          <a:p>
            <a:r>
              <a:rPr lang="en-GB" noProof="0" dirty="0"/>
              <a:t>Headline Arial bold, 30 pt</a:t>
            </a:r>
          </a:p>
        </p:txBody>
      </p:sp>
      <p:sp>
        <p:nvSpPr>
          <p:cNvPr id="8" name="Textplatzhalter 4">
            <a:extLst>
              <a:ext uri="{FF2B5EF4-FFF2-40B4-BE49-F238E27FC236}">
                <a16:creationId xmlns:a16="http://schemas.microsoft.com/office/drawing/2014/main" id="{003026FC-218C-C5AE-85BC-B669936B5730}"/>
              </a:ext>
            </a:extLst>
          </p:cNvPr>
          <p:cNvSpPr>
            <a:spLocks noGrp="1"/>
          </p:cNvSpPr>
          <p:nvPr>
            <p:ph type="body" sz="quarter" idx="16" hasCustomPrompt="1"/>
          </p:nvPr>
        </p:nvSpPr>
        <p:spPr>
          <a:xfrm>
            <a:off x="6330461" y="2014539"/>
            <a:ext cx="4924800" cy="3077093"/>
          </a:xfrm>
        </p:spPr>
        <p:txBody>
          <a:bodyPr/>
          <a:lstStyle>
            <a:lvl1pPr marL="0" indent="0" algn="l">
              <a:lnSpc>
                <a:spcPct val="111000"/>
              </a:lnSpc>
              <a:spcBef>
                <a:spcPts val="1200"/>
              </a:spcBef>
              <a:buFont typeface="Arial" panose="020B0604020202020204" pitchFamily="34" charset="0"/>
              <a:buNone/>
              <a:defRPr sz="1800" b="0">
                <a:solidFill>
                  <a:schemeClr val="tx1"/>
                </a:solidFill>
              </a:defRPr>
            </a:lvl1pPr>
            <a:lvl2pPr marL="0" indent="0" algn="l">
              <a:lnSpc>
                <a:spcPct val="111000"/>
              </a:lnSpc>
              <a:spcBef>
                <a:spcPts val="1200"/>
              </a:spcBef>
              <a:buNone/>
              <a:defRPr sz="1800" b="0">
                <a:solidFill>
                  <a:schemeClr val="tx1"/>
                </a:solidFill>
                <a:latin typeface="+mn-lt"/>
              </a:defRPr>
            </a:lvl2pPr>
            <a:lvl3pPr marL="0" indent="0" algn="l">
              <a:lnSpc>
                <a:spcPct val="111000"/>
              </a:lnSpc>
              <a:spcBef>
                <a:spcPts val="1200"/>
              </a:spcBef>
              <a:buNone/>
              <a:defRPr sz="1800" b="0">
                <a:solidFill>
                  <a:schemeClr val="tx1"/>
                </a:solidFill>
                <a:latin typeface="+mn-lt"/>
              </a:defRPr>
            </a:lvl3pPr>
            <a:lvl4pPr marL="0" indent="0" algn="l">
              <a:lnSpc>
                <a:spcPct val="111000"/>
              </a:lnSpc>
              <a:spcBef>
                <a:spcPts val="1200"/>
              </a:spcBef>
              <a:buFont typeface="Arial" panose="020B0604020202020204" pitchFamily="34" charset="0"/>
              <a:buNone/>
              <a:defRPr sz="1800" b="0">
                <a:solidFill>
                  <a:schemeClr val="tx1"/>
                </a:solidFill>
                <a:latin typeface="+mn-lt"/>
              </a:defRPr>
            </a:lvl4pPr>
            <a:lvl5pPr marL="0" indent="0" algn="l">
              <a:lnSpc>
                <a:spcPct val="111000"/>
              </a:lnSpc>
              <a:spcBef>
                <a:spcPts val="1200"/>
              </a:spcBef>
              <a:buNone/>
              <a:defRPr sz="1800" b="0">
                <a:solidFill>
                  <a:schemeClr val="tx1"/>
                </a:solidFill>
                <a:latin typeface="+mn-lt"/>
              </a:defRPr>
            </a:lvl5pPr>
            <a:lvl6pPr marL="0" indent="0" algn="l">
              <a:lnSpc>
                <a:spcPct val="111000"/>
              </a:lnSpc>
              <a:spcBef>
                <a:spcPts val="1200"/>
              </a:spcBef>
              <a:buNone/>
              <a:defRPr sz="1800" b="0" i="0">
                <a:solidFill>
                  <a:schemeClr val="tx1"/>
                </a:solidFill>
                <a:latin typeface="+mn-lt"/>
              </a:defRPr>
            </a:lvl6pPr>
            <a:lvl7pPr marL="0" indent="0" algn="l">
              <a:lnSpc>
                <a:spcPct val="111000"/>
              </a:lnSpc>
              <a:spcBef>
                <a:spcPts val="1200"/>
              </a:spcBef>
              <a:buFont typeface="Arial" panose="020B0604020202020204" pitchFamily="34" charset="0"/>
              <a:buNone/>
              <a:defRPr sz="1800" b="0">
                <a:solidFill>
                  <a:schemeClr val="tx1"/>
                </a:solidFill>
                <a:latin typeface="+mn-lt"/>
              </a:defRPr>
            </a:lvl7pPr>
            <a:lvl8pPr marL="0" indent="0" algn="l">
              <a:lnSpc>
                <a:spcPct val="111000"/>
              </a:lnSpc>
              <a:spcBef>
                <a:spcPts val="1200"/>
              </a:spcBef>
              <a:buFont typeface="Arial" panose="020B0604020202020204" pitchFamily="34" charset="0"/>
              <a:buNone/>
              <a:defRPr sz="1800" b="0">
                <a:solidFill>
                  <a:schemeClr val="tx1"/>
                </a:solidFill>
                <a:latin typeface="+mn-lt"/>
              </a:defRPr>
            </a:lvl8pPr>
            <a:lvl9pPr marL="0" indent="0" algn="l">
              <a:lnSpc>
                <a:spcPct val="111000"/>
              </a:lnSpc>
              <a:spcBef>
                <a:spcPts val="1200"/>
              </a:spcBef>
              <a:buFont typeface="Arial" panose="020B0604020202020204" pitchFamily="34" charset="0"/>
              <a:buNone/>
              <a:defRPr sz="1800" b="0" i="0">
                <a:solidFill>
                  <a:schemeClr val="tx1"/>
                </a:solidFill>
                <a:latin typeface="+mn-lt"/>
              </a:defRPr>
            </a:lvl9pPr>
          </a:lstStyle>
          <a:p>
            <a:pPr lvl="0"/>
            <a:r>
              <a:rPr lang="en-GB" noProof="0" dirty="0"/>
              <a:t>1-Column Text, Arial, 18 pt, black</a:t>
            </a:r>
          </a:p>
          <a:p>
            <a:pPr lvl="1"/>
            <a:endParaRPr lang="de-DE" dirty="0"/>
          </a:p>
        </p:txBody>
      </p:sp>
      <p:sp>
        <p:nvSpPr>
          <p:cNvPr id="9" name="Textplatzhalter 4">
            <a:extLst>
              <a:ext uri="{FF2B5EF4-FFF2-40B4-BE49-F238E27FC236}">
                <a16:creationId xmlns:a16="http://schemas.microsoft.com/office/drawing/2014/main" id="{3178E150-19BD-8AF3-6D7D-CFCB88FAEA31}"/>
              </a:ext>
            </a:extLst>
          </p:cNvPr>
          <p:cNvSpPr>
            <a:spLocks noGrp="1"/>
          </p:cNvSpPr>
          <p:nvPr>
            <p:ph type="body" sz="quarter" idx="18" hasCustomPrompt="1"/>
          </p:nvPr>
        </p:nvSpPr>
        <p:spPr>
          <a:xfrm>
            <a:off x="6330460" y="5266944"/>
            <a:ext cx="4924800" cy="685870"/>
          </a:xfrm>
        </p:spPr>
        <p:txBody>
          <a:bodyPr anchor="b"/>
          <a:lstStyle>
            <a:lvl1pPr marL="0" indent="0" algn="l">
              <a:lnSpc>
                <a:spcPct val="125000"/>
              </a:lnSpc>
              <a:spcBef>
                <a:spcPts val="800"/>
              </a:spcBef>
              <a:buFont typeface="Arial" panose="020B0604020202020204" pitchFamily="34" charset="0"/>
              <a:buNone/>
              <a:defRPr sz="1500" b="0" i="1">
                <a:solidFill>
                  <a:schemeClr val="tx1"/>
                </a:solidFill>
                <a:latin typeface="+mn-lt"/>
              </a:defRPr>
            </a:lvl1pPr>
            <a:lvl2pPr marL="0" indent="0" algn="l">
              <a:lnSpc>
                <a:spcPct val="125000"/>
              </a:lnSpc>
              <a:spcBef>
                <a:spcPts val="800"/>
              </a:spcBef>
              <a:buNone/>
              <a:defRPr sz="1500" b="0" i="1">
                <a:solidFill>
                  <a:schemeClr val="tx1"/>
                </a:solidFill>
                <a:latin typeface="+mn-lt"/>
              </a:defRPr>
            </a:lvl2pPr>
            <a:lvl3pPr marL="0" indent="0" algn="l">
              <a:lnSpc>
                <a:spcPct val="125000"/>
              </a:lnSpc>
              <a:spcBef>
                <a:spcPts val="800"/>
              </a:spcBef>
              <a:buNone/>
              <a:defRPr sz="1500" b="0" i="1">
                <a:solidFill>
                  <a:schemeClr val="tx1"/>
                </a:solidFill>
                <a:latin typeface="+mn-lt"/>
              </a:defRPr>
            </a:lvl3pPr>
            <a:lvl4pPr marL="0" indent="0" algn="l">
              <a:lnSpc>
                <a:spcPct val="125000"/>
              </a:lnSpc>
              <a:spcBef>
                <a:spcPts val="800"/>
              </a:spcBef>
              <a:buFont typeface="Arial" panose="020B0604020202020204" pitchFamily="34" charset="0"/>
              <a:buNone/>
              <a:defRPr sz="1500" b="0" i="1">
                <a:solidFill>
                  <a:schemeClr val="tx1"/>
                </a:solidFill>
                <a:latin typeface="+mn-lt"/>
              </a:defRPr>
            </a:lvl4pPr>
            <a:lvl5pPr marL="0" indent="0" algn="l">
              <a:lnSpc>
                <a:spcPct val="125000"/>
              </a:lnSpc>
              <a:spcBef>
                <a:spcPts val="800"/>
              </a:spcBef>
              <a:buNone/>
              <a:defRPr sz="1500" b="0" i="1">
                <a:solidFill>
                  <a:schemeClr val="tx1"/>
                </a:solidFill>
                <a:latin typeface="+mn-lt"/>
              </a:defRPr>
            </a:lvl5pPr>
            <a:lvl6pPr marL="0" indent="0" algn="l">
              <a:lnSpc>
                <a:spcPct val="125000"/>
              </a:lnSpc>
              <a:spcBef>
                <a:spcPts val="800"/>
              </a:spcBef>
              <a:buNone/>
              <a:defRPr sz="1500" b="0" i="1">
                <a:solidFill>
                  <a:schemeClr val="tx1"/>
                </a:solidFill>
                <a:latin typeface="+mn-lt"/>
              </a:defRPr>
            </a:lvl6pPr>
            <a:lvl7pPr marL="0" indent="0" algn="l">
              <a:lnSpc>
                <a:spcPct val="125000"/>
              </a:lnSpc>
              <a:spcBef>
                <a:spcPts val="800"/>
              </a:spcBef>
              <a:buFont typeface="Arial" panose="020B0604020202020204" pitchFamily="34" charset="0"/>
              <a:buNone/>
              <a:defRPr sz="1500" b="0" i="1">
                <a:solidFill>
                  <a:schemeClr val="tx1"/>
                </a:solidFill>
                <a:latin typeface="+mn-lt"/>
              </a:defRPr>
            </a:lvl7pPr>
            <a:lvl8pPr marL="0" indent="0" algn="l">
              <a:lnSpc>
                <a:spcPct val="125000"/>
              </a:lnSpc>
              <a:spcBef>
                <a:spcPts val="800"/>
              </a:spcBef>
              <a:buFont typeface="Arial" panose="020B0604020202020204" pitchFamily="34" charset="0"/>
              <a:buNone/>
              <a:defRPr sz="1500" b="0" i="1">
                <a:solidFill>
                  <a:schemeClr val="tx1"/>
                </a:solidFill>
                <a:latin typeface="+mn-lt"/>
              </a:defRPr>
            </a:lvl8pPr>
            <a:lvl9pPr marL="0" indent="0" algn="l">
              <a:lnSpc>
                <a:spcPct val="125000"/>
              </a:lnSpc>
              <a:spcBef>
                <a:spcPts val="800"/>
              </a:spcBef>
              <a:buFont typeface="Arial" panose="020B0604020202020204" pitchFamily="34" charset="0"/>
              <a:buNone/>
              <a:defRPr sz="1500" b="0" i="1">
                <a:solidFill>
                  <a:schemeClr val="tx1"/>
                </a:solidFill>
                <a:latin typeface="+mn-lt"/>
              </a:defRPr>
            </a:lvl9pPr>
          </a:lstStyle>
          <a:p>
            <a:pPr lvl="0"/>
            <a:r>
              <a:rPr lang="en-GB" noProof="0" dirty="0"/>
              <a:t>Caption, Arial Italic, 15 pt</a:t>
            </a:r>
          </a:p>
        </p:txBody>
      </p:sp>
      <p:sp>
        <p:nvSpPr>
          <p:cNvPr id="3" name="Fußzeilenplatzhalter 2">
            <a:extLst>
              <a:ext uri="{FF2B5EF4-FFF2-40B4-BE49-F238E27FC236}">
                <a16:creationId xmlns:a16="http://schemas.microsoft.com/office/drawing/2014/main" id="{0A9D5B04-9C61-8EF9-BF85-893792A2844E}"/>
              </a:ext>
            </a:extLst>
          </p:cNvPr>
          <p:cNvSpPr>
            <a:spLocks noGrp="1"/>
          </p:cNvSpPr>
          <p:nvPr>
            <p:ph type="ftr" sz="quarter" idx="19"/>
          </p:nvPr>
        </p:nvSpPr>
        <p:spPr>
          <a:xfrm>
            <a:off x="936624" y="6532505"/>
            <a:ext cx="5147377" cy="175312"/>
          </a:xfrm>
        </p:spPr>
        <p:txBody>
          <a:bodyPr/>
          <a:lstStyle/>
          <a:p>
            <a:r>
              <a:rPr lang="en-GB" noProof="0" dirty="0"/>
              <a:t>Please insert title in the footer </a:t>
            </a:r>
            <a:r>
              <a:rPr lang="en-GB" i="1" noProof="0" dirty="0"/>
              <a:t>Name, Date and Occasion in Italics</a:t>
            </a:r>
          </a:p>
        </p:txBody>
      </p:sp>
      <p:sp>
        <p:nvSpPr>
          <p:cNvPr id="4" name="Date Placeholder 3">
            <a:extLst>
              <a:ext uri="{FF2B5EF4-FFF2-40B4-BE49-F238E27FC236}">
                <a16:creationId xmlns:a16="http://schemas.microsoft.com/office/drawing/2014/main" id="{1BC40195-83B7-B53A-4C4E-05C189139B5B}"/>
              </a:ext>
            </a:extLst>
          </p:cNvPr>
          <p:cNvSpPr>
            <a:spLocks noGrp="1"/>
          </p:cNvSpPr>
          <p:nvPr>
            <p:ph type="dt" sz="half" idx="2"/>
          </p:nvPr>
        </p:nvSpPr>
        <p:spPr>
          <a:xfrm rot="16200000">
            <a:off x="9209941" y="3562303"/>
            <a:ext cx="5340817"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6" name="Slide Number Placeholder 5">
            <a:extLst>
              <a:ext uri="{FF2B5EF4-FFF2-40B4-BE49-F238E27FC236}">
                <a16:creationId xmlns:a16="http://schemas.microsoft.com/office/drawing/2014/main" id="{9B7AD612-3F82-05E4-30B3-E5078599D064}"/>
              </a:ext>
            </a:extLst>
          </p:cNvPr>
          <p:cNvSpPr txBox="1">
            <a:spLocks/>
          </p:cNvSpPr>
          <p:nvPr userDrawn="1"/>
        </p:nvSpPr>
        <p:spPr>
          <a:xfrm>
            <a:off x="468313" y="6534114"/>
            <a:ext cx="469581" cy="175313"/>
          </a:xfrm>
          <a:prstGeom prst="rect">
            <a:avLst/>
          </a:prstGeom>
        </p:spPr>
        <p:txBody>
          <a:bodyPr vert="horz" lIns="0" tIns="45720" rIns="0" bIns="45720" rtlCol="0" anchor="ctr"/>
          <a:lstStyle>
            <a:defPPr>
              <a:defRPr lang="de-DE"/>
            </a:defPPr>
            <a:lvl1pPr marL="0" algn="l"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6D6064-FB9F-4877-ADF1-97150FF2D969}" type="slidenum">
              <a:rPr lang="en-GB" smtClean="0"/>
              <a:pPr/>
              <a:t>‹#›</a:t>
            </a:fld>
            <a:endParaRPr lang="en-GB"/>
          </a:p>
        </p:txBody>
      </p:sp>
    </p:spTree>
    <p:extLst>
      <p:ext uri="{BB962C8B-B14F-4D97-AF65-F5344CB8AC3E}">
        <p14:creationId xmlns:p14="http://schemas.microsoft.com/office/powerpoint/2010/main" val="373701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T+3I+WB">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D8AB7825-9C31-FD53-E214-175558924D90}"/>
              </a:ext>
            </a:extLst>
          </p:cNvPr>
          <p:cNvSpPr>
            <a:spLocks noGrp="1"/>
          </p:cNvSpPr>
          <p:nvPr>
            <p:ph type="pic" sz="quarter" idx="14" hasCustomPrompt="1"/>
          </p:nvPr>
        </p:nvSpPr>
        <p:spPr>
          <a:xfrm>
            <a:off x="937847" y="2014540"/>
            <a:ext cx="3126769" cy="1909760"/>
          </a:xfrm>
          <a:solidFill>
            <a:srgbClr val="D2108D"/>
          </a:solidFill>
        </p:spPr>
        <p:txBody>
          <a:bodyPr lIns="216000" tIns="216000" rIns="216000" bIns="216000" anchor="b"/>
          <a:lstStyle>
            <a:lvl1pPr>
              <a:defRPr>
                <a:solidFill>
                  <a:schemeClr val="bg1"/>
                </a:solidFill>
              </a:defRPr>
            </a:lvl1pPr>
          </a:lstStyle>
          <a:p>
            <a:r>
              <a:rPr lang="de-CH"/>
              <a:t>Image Placeholder</a:t>
            </a:r>
          </a:p>
        </p:txBody>
      </p:sp>
      <p:sp>
        <p:nvSpPr>
          <p:cNvPr id="2" name="Titel 1">
            <a:extLst>
              <a:ext uri="{FF2B5EF4-FFF2-40B4-BE49-F238E27FC236}">
                <a16:creationId xmlns:a16="http://schemas.microsoft.com/office/drawing/2014/main" id="{E6A60C7E-39E9-51BE-1364-9C9302742CDC}"/>
              </a:ext>
            </a:extLst>
          </p:cNvPr>
          <p:cNvSpPr>
            <a:spLocks noGrp="1"/>
          </p:cNvSpPr>
          <p:nvPr>
            <p:ph type="title" hasCustomPrompt="1"/>
          </p:nvPr>
        </p:nvSpPr>
        <p:spPr/>
        <p:txBody>
          <a:bodyPr/>
          <a:lstStyle>
            <a:lvl1pPr>
              <a:defRPr/>
            </a:lvl1pPr>
          </a:lstStyle>
          <a:p>
            <a:r>
              <a:rPr lang="en-GB" noProof="0" dirty="0"/>
              <a:t>Headline Arial bold, 30 pt</a:t>
            </a:r>
          </a:p>
        </p:txBody>
      </p:sp>
      <p:sp>
        <p:nvSpPr>
          <p:cNvPr id="5" name="Fußzeilenplatzhalter 4">
            <a:extLst>
              <a:ext uri="{FF2B5EF4-FFF2-40B4-BE49-F238E27FC236}">
                <a16:creationId xmlns:a16="http://schemas.microsoft.com/office/drawing/2014/main" id="{301EC199-87F9-4D50-EA60-C5E098191F25}"/>
              </a:ext>
            </a:extLst>
          </p:cNvPr>
          <p:cNvSpPr>
            <a:spLocks noGrp="1"/>
          </p:cNvSpPr>
          <p:nvPr>
            <p:ph type="ftr" sz="quarter" idx="11"/>
          </p:nvPr>
        </p:nvSpPr>
        <p:spPr/>
        <p:txBody>
          <a:bodyPr/>
          <a:lstStyle/>
          <a:p>
            <a:r>
              <a:rPr lang="en-GB" noProof="0" dirty="0"/>
              <a:t>Please insert title in the footer </a:t>
            </a:r>
            <a:r>
              <a:rPr lang="en-GB" i="1" noProof="0" dirty="0"/>
              <a:t>Name, Date and Occasion in Italics</a:t>
            </a:r>
          </a:p>
        </p:txBody>
      </p:sp>
      <p:sp>
        <p:nvSpPr>
          <p:cNvPr id="19" name="Textplatzhalter 4">
            <a:extLst>
              <a:ext uri="{FF2B5EF4-FFF2-40B4-BE49-F238E27FC236}">
                <a16:creationId xmlns:a16="http://schemas.microsoft.com/office/drawing/2014/main" id="{70CC73E1-9EED-A736-9EE2-90B6C7E9D83D}"/>
              </a:ext>
            </a:extLst>
          </p:cNvPr>
          <p:cNvSpPr>
            <a:spLocks noGrp="1"/>
          </p:cNvSpPr>
          <p:nvPr>
            <p:ph type="body" sz="quarter" idx="21" hasCustomPrompt="1"/>
          </p:nvPr>
        </p:nvSpPr>
        <p:spPr>
          <a:xfrm>
            <a:off x="937847" y="4133850"/>
            <a:ext cx="3126769" cy="1787525"/>
          </a:xfrm>
        </p:spPr>
        <p:txBody>
          <a:bodyPr/>
          <a:lstStyle>
            <a:lvl1pPr marL="0" indent="0" algn="l">
              <a:lnSpc>
                <a:spcPct val="120000"/>
              </a:lnSpc>
              <a:spcBef>
                <a:spcPts val="1200"/>
              </a:spcBef>
              <a:buFont typeface="Arial" panose="020B0604020202020204" pitchFamily="34" charset="0"/>
              <a:buNone/>
              <a:defRPr sz="1500" b="0">
                <a:solidFill>
                  <a:schemeClr val="tx1"/>
                </a:solidFill>
              </a:defRPr>
            </a:lvl1pPr>
            <a:lvl2pPr marL="0" indent="0" algn="l">
              <a:lnSpc>
                <a:spcPct val="120000"/>
              </a:lnSpc>
              <a:spcBef>
                <a:spcPts val="1200"/>
              </a:spcBef>
              <a:buNone/>
              <a:defRPr sz="1500" b="0">
                <a:solidFill>
                  <a:schemeClr val="tx1"/>
                </a:solidFill>
                <a:latin typeface="+mn-lt"/>
              </a:defRPr>
            </a:lvl2pPr>
            <a:lvl3pPr marL="0" indent="0" algn="l">
              <a:lnSpc>
                <a:spcPct val="120000"/>
              </a:lnSpc>
              <a:spcBef>
                <a:spcPts val="1200"/>
              </a:spcBef>
              <a:buNone/>
              <a:defRPr sz="1500" b="0">
                <a:solidFill>
                  <a:schemeClr val="tx1"/>
                </a:solidFill>
                <a:latin typeface="+mn-lt"/>
              </a:defRPr>
            </a:lvl3pPr>
            <a:lvl4pPr marL="0" indent="0" algn="l">
              <a:lnSpc>
                <a:spcPct val="120000"/>
              </a:lnSpc>
              <a:spcBef>
                <a:spcPts val="1200"/>
              </a:spcBef>
              <a:buFont typeface="Arial" panose="020B0604020202020204" pitchFamily="34" charset="0"/>
              <a:buNone/>
              <a:defRPr sz="1500" b="0">
                <a:solidFill>
                  <a:schemeClr val="tx1"/>
                </a:solidFill>
                <a:latin typeface="+mn-lt"/>
              </a:defRPr>
            </a:lvl4pPr>
            <a:lvl5pPr marL="0" indent="0" algn="l">
              <a:lnSpc>
                <a:spcPct val="120000"/>
              </a:lnSpc>
              <a:spcBef>
                <a:spcPts val="1200"/>
              </a:spcBef>
              <a:buNone/>
              <a:defRPr sz="1500" b="0">
                <a:solidFill>
                  <a:schemeClr val="tx1"/>
                </a:solidFill>
                <a:latin typeface="+mn-lt"/>
              </a:defRPr>
            </a:lvl5pPr>
            <a:lvl6pPr marL="0" indent="0" algn="l">
              <a:lnSpc>
                <a:spcPct val="120000"/>
              </a:lnSpc>
              <a:spcBef>
                <a:spcPts val="1200"/>
              </a:spcBef>
              <a:buNone/>
              <a:defRPr sz="1500" b="0" i="0">
                <a:solidFill>
                  <a:schemeClr val="tx1"/>
                </a:solidFill>
                <a:latin typeface="+mn-lt"/>
              </a:defRPr>
            </a:lvl6pPr>
            <a:lvl7pPr marL="0" indent="0" algn="l">
              <a:lnSpc>
                <a:spcPct val="120000"/>
              </a:lnSpc>
              <a:spcBef>
                <a:spcPts val="1200"/>
              </a:spcBef>
              <a:buFont typeface="Arial" panose="020B0604020202020204" pitchFamily="34" charset="0"/>
              <a:buNone/>
              <a:defRPr sz="1500" b="0">
                <a:solidFill>
                  <a:schemeClr val="tx1"/>
                </a:solidFill>
                <a:latin typeface="+mn-lt"/>
              </a:defRPr>
            </a:lvl7pPr>
            <a:lvl8pPr marL="0" indent="0" algn="l">
              <a:lnSpc>
                <a:spcPct val="120000"/>
              </a:lnSpc>
              <a:spcBef>
                <a:spcPts val="1200"/>
              </a:spcBef>
              <a:buFont typeface="Arial" panose="020B0604020202020204" pitchFamily="34" charset="0"/>
              <a:buNone/>
              <a:defRPr sz="1500" b="0">
                <a:solidFill>
                  <a:schemeClr val="tx1"/>
                </a:solidFill>
                <a:latin typeface="+mn-lt"/>
              </a:defRPr>
            </a:lvl8pPr>
            <a:lvl9pPr marL="0" indent="0" algn="l">
              <a:lnSpc>
                <a:spcPct val="120000"/>
              </a:lnSpc>
              <a:spcBef>
                <a:spcPts val="1200"/>
              </a:spcBef>
              <a:buFont typeface="Arial" panose="020B0604020202020204" pitchFamily="34" charset="0"/>
              <a:buNone/>
              <a:defRPr sz="1500" b="0" i="0">
                <a:solidFill>
                  <a:schemeClr val="tx1"/>
                </a:solidFill>
                <a:latin typeface="+mn-lt"/>
              </a:defRPr>
            </a:lvl9pPr>
          </a:lstStyle>
          <a:p>
            <a:pPr lvl="0"/>
            <a:r>
              <a:rPr lang="en-GB" noProof="0" dirty="0"/>
              <a:t>3-Column Text, Arial, 15 pt, black</a:t>
            </a:r>
          </a:p>
        </p:txBody>
      </p:sp>
      <p:sp>
        <p:nvSpPr>
          <p:cNvPr id="11" name="Bildplatzhalter 9">
            <a:extLst>
              <a:ext uri="{FF2B5EF4-FFF2-40B4-BE49-F238E27FC236}">
                <a16:creationId xmlns:a16="http://schemas.microsoft.com/office/drawing/2014/main" id="{0F4346D0-02CE-145D-E53E-41F5EADE59D7}"/>
              </a:ext>
            </a:extLst>
          </p:cNvPr>
          <p:cNvSpPr>
            <a:spLocks noGrp="1"/>
          </p:cNvSpPr>
          <p:nvPr>
            <p:ph type="pic" sz="quarter" idx="17" hasCustomPrompt="1"/>
          </p:nvPr>
        </p:nvSpPr>
        <p:spPr>
          <a:xfrm>
            <a:off x="4532616" y="2014540"/>
            <a:ext cx="3126769" cy="1909760"/>
          </a:xfrm>
          <a:solidFill>
            <a:srgbClr val="D2108D"/>
          </a:solidFill>
        </p:spPr>
        <p:txBody>
          <a:bodyPr lIns="216000" tIns="216000" rIns="216000" bIns="216000" anchor="b"/>
          <a:lstStyle>
            <a:lvl1pPr>
              <a:defRPr>
                <a:solidFill>
                  <a:schemeClr val="bg1"/>
                </a:solidFill>
              </a:defRPr>
            </a:lvl1pPr>
          </a:lstStyle>
          <a:p>
            <a:r>
              <a:rPr lang="de-CH"/>
              <a:t>Image Placeholder</a:t>
            </a:r>
          </a:p>
        </p:txBody>
      </p:sp>
      <p:sp>
        <p:nvSpPr>
          <p:cNvPr id="12" name="Bildplatzhalter 9">
            <a:extLst>
              <a:ext uri="{FF2B5EF4-FFF2-40B4-BE49-F238E27FC236}">
                <a16:creationId xmlns:a16="http://schemas.microsoft.com/office/drawing/2014/main" id="{DF83300C-555C-31AE-7657-08C3B80290E3}"/>
              </a:ext>
            </a:extLst>
          </p:cNvPr>
          <p:cNvSpPr>
            <a:spLocks noGrp="1"/>
          </p:cNvSpPr>
          <p:nvPr>
            <p:ph type="pic" sz="quarter" idx="18" hasCustomPrompt="1"/>
          </p:nvPr>
        </p:nvSpPr>
        <p:spPr>
          <a:xfrm>
            <a:off x="8127386" y="2014540"/>
            <a:ext cx="3126769" cy="1909760"/>
          </a:xfrm>
          <a:solidFill>
            <a:srgbClr val="D2108D"/>
          </a:solidFill>
        </p:spPr>
        <p:txBody>
          <a:bodyPr lIns="216000" tIns="216000" rIns="216000" bIns="216000" anchor="b"/>
          <a:lstStyle>
            <a:lvl1pPr>
              <a:defRPr>
                <a:solidFill>
                  <a:schemeClr val="bg1"/>
                </a:solidFill>
              </a:defRPr>
            </a:lvl1pPr>
          </a:lstStyle>
          <a:p>
            <a:r>
              <a:rPr lang="de-CH"/>
              <a:t>Image Placeholder</a:t>
            </a:r>
          </a:p>
        </p:txBody>
      </p:sp>
      <p:sp>
        <p:nvSpPr>
          <p:cNvPr id="24" name="Textplatzhalter 4">
            <a:extLst>
              <a:ext uri="{FF2B5EF4-FFF2-40B4-BE49-F238E27FC236}">
                <a16:creationId xmlns:a16="http://schemas.microsoft.com/office/drawing/2014/main" id="{9E4E8AAF-47DA-2646-0993-9FAA209F000A}"/>
              </a:ext>
            </a:extLst>
          </p:cNvPr>
          <p:cNvSpPr>
            <a:spLocks noGrp="1"/>
          </p:cNvSpPr>
          <p:nvPr>
            <p:ph type="body" sz="quarter" idx="23" hasCustomPrompt="1"/>
          </p:nvPr>
        </p:nvSpPr>
        <p:spPr>
          <a:xfrm>
            <a:off x="4532616" y="4133850"/>
            <a:ext cx="3126769" cy="1787525"/>
          </a:xfrm>
        </p:spPr>
        <p:txBody>
          <a:bodyPr/>
          <a:lstStyle>
            <a:lvl1pPr marL="0" indent="0" algn="l">
              <a:lnSpc>
                <a:spcPct val="120000"/>
              </a:lnSpc>
              <a:spcBef>
                <a:spcPts val="1200"/>
              </a:spcBef>
              <a:buFont typeface="Arial" panose="020B0604020202020204" pitchFamily="34" charset="0"/>
              <a:buNone/>
              <a:defRPr sz="1500" b="0">
                <a:solidFill>
                  <a:schemeClr val="tx1"/>
                </a:solidFill>
              </a:defRPr>
            </a:lvl1pPr>
            <a:lvl2pPr marL="0" indent="0" algn="l">
              <a:lnSpc>
                <a:spcPct val="120000"/>
              </a:lnSpc>
              <a:spcBef>
                <a:spcPts val="1200"/>
              </a:spcBef>
              <a:buNone/>
              <a:defRPr sz="1500" b="0">
                <a:solidFill>
                  <a:schemeClr val="tx1"/>
                </a:solidFill>
                <a:latin typeface="+mn-lt"/>
              </a:defRPr>
            </a:lvl2pPr>
            <a:lvl3pPr marL="0" indent="0" algn="l">
              <a:lnSpc>
                <a:spcPct val="120000"/>
              </a:lnSpc>
              <a:spcBef>
                <a:spcPts val="1200"/>
              </a:spcBef>
              <a:buNone/>
              <a:defRPr sz="1500" b="0">
                <a:solidFill>
                  <a:schemeClr val="tx1"/>
                </a:solidFill>
                <a:latin typeface="+mn-lt"/>
              </a:defRPr>
            </a:lvl3pPr>
            <a:lvl4pPr marL="0" indent="0" algn="l">
              <a:lnSpc>
                <a:spcPct val="120000"/>
              </a:lnSpc>
              <a:spcBef>
                <a:spcPts val="1200"/>
              </a:spcBef>
              <a:buFont typeface="Arial" panose="020B0604020202020204" pitchFamily="34" charset="0"/>
              <a:buNone/>
              <a:defRPr sz="1500" b="0">
                <a:solidFill>
                  <a:schemeClr val="tx1"/>
                </a:solidFill>
                <a:latin typeface="+mn-lt"/>
              </a:defRPr>
            </a:lvl4pPr>
            <a:lvl5pPr marL="0" indent="0" algn="l">
              <a:lnSpc>
                <a:spcPct val="120000"/>
              </a:lnSpc>
              <a:spcBef>
                <a:spcPts val="1200"/>
              </a:spcBef>
              <a:buNone/>
              <a:defRPr sz="1500" b="0">
                <a:solidFill>
                  <a:schemeClr val="tx1"/>
                </a:solidFill>
                <a:latin typeface="+mn-lt"/>
              </a:defRPr>
            </a:lvl5pPr>
            <a:lvl6pPr marL="0" indent="0" algn="l">
              <a:lnSpc>
                <a:spcPct val="120000"/>
              </a:lnSpc>
              <a:spcBef>
                <a:spcPts val="1200"/>
              </a:spcBef>
              <a:buNone/>
              <a:defRPr sz="1500" b="0" i="0">
                <a:solidFill>
                  <a:schemeClr val="tx1"/>
                </a:solidFill>
                <a:latin typeface="+mn-lt"/>
              </a:defRPr>
            </a:lvl6pPr>
            <a:lvl7pPr marL="0" indent="0" algn="l">
              <a:lnSpc>
                <a:spcPct val="120000"/>
              </a:lnSpc>
              <a:spcBef>
                <a:spcPts val="1200"/>
              </a:spcBef>
              <a:buFont typeface="Arial" panose="020B0604020202020204" pitchFamily="34" charset="0"/>
              <a:buNone/>
              <a:defRPr sz="1500" b="0">
                <a:solidFill>
                  <a:schemeClr val="tx1"/>
                </a:solidFill>
                <a:latin typeface="+mn-lt"/>
              </a:defRPr>
            </a:lvl7pPr>
            <a:lvl8pPr marL="0" indent="0" algn="l">
              <a:lnSpc>
                <a:spcPct val="120000"/>
              </a:lnSpc>
              <a:spcBef>
                <a:spcPts val="1200"/>
              </a:spcBef>
              <a:buFont typeface="Arial" panose="020B0604020202020204" pitchFamily="34" charset="0"/>
              <a:buNone/>
              <a:defRPr sz="1500" b="0">
                <a:solidFill>
                  <a:schemeClr val="tx1"/>
                </a:solidFill>
                <a:latin typeface="+mn-lt"/>
              </a:defRPr>
            </a:lvl8pPr>
            <a:lvl9pPr marL="0" indent="0" algn="l">
              <a:lnSpc>
                <a:spcPct val="120000"/>
              </a:lnSpc>
              <a:spcBef>
                <a:spcPts val="1200"/>
              </a:spcBef>
              <a:buFont typeface="Arial" panose="020B0604020202020204" pitchFamily="34" charset="0"/>
              <a:buNone/>
              <a:defRPr sz="1500" b="0" i="0">
                <a:solidFill>
                  <a:schemeClr val="tx1"/>
                </a:solidFill>
                <a:latin typeface="+mn-lt"/>
              </a:defRPr>
            </a:lvl9pPr>
          </a:lstStyle>
          <a:p>
            <a:pPr lvl="0"/>
            <a:r>
              <a:rPr lang="en-GB" noProof="0" dirty="0"/>
              <a:t>3-Column Text, Arial, 15 pt, black</a:t>
            </a:r>
          </a:p>
        </p:txBody>
      </p:sp>
      <p:sp>
        <p:nvSpPr>
          <p:cNvPr id="23" name="Textplatzhalter 4">
            <a:extLst>
              <a:ext uri="{FF2B5EF4-FFF2-40B4-BE49-F238E27FC236}">
                <a16:creationId xmlns:a16="http://schemas.microsoft.com/office/drawing/2014/main" id="{ACB2CDA3-9E5A-D7B5-CDD2-059F29B45445}"/>
              </a:ext>
            </a:extLst>
          </p:cNvPr>
          <p:cNvSpPr>
            <a:spLocks noGrp="1"/>
          </p:cNvSpPr>
          <p:nvPr>
            <p:ph type="body" sz="quarter" idx="22" hasCustomPrompt="1"/>
          </p:nvPr>
        </p:nvSpPr>
        <p:spPr>
          <a:xfrm>
            <a:off x="8127386" y="4133850"/>
            <a:ext cx="3126769" cy="1787525"/>
          </a:xfrm>
        </p:spPr>
        <p:txBody>
          <a:bodyPr/>
          <a:lstStyle>
            <a:lvl1pPr marL="0" indent="0" algn="l">
              <a:lnSpc>
                <a:spcPct val="120000"/>
              </a:lnSpc>
              <a:spcBef>
                <a:spcPts val="1200"/>
              </a:spcBef>
              <a:buFont typeface="Arial" panose="020B0604020202020204" pitchFamily="34" charset="0"/>
              <a:buNone/>
              <a:defRPr sz="1500" b="0">
                <a:solidFill>
                  <a:schemeClr val="tx1"/>
                </a:solidFill>
              </a:defRPr>
            </a:lvl1pPr>
            <a:lvl2pPr marL="0" indent="0" algn="l">
              <a:lnSpc>
                <a:spcPct val="120000"/>
              </a:lnSpc>
              <a:spcBef>
                <a:spcPts val="1200"/>
              </a:spcBef>
              <a:buNone/>
              <a:defRPr sz="1500" b="0">
                <a:solidFill>
                  <a:schemeClr val="tx1"/>
                </a:solidFill>
                <a:latin typeface="+mn-lt"/>
              </a:defRPr>
            </a:lvl2pPr>
            <a:lvl3pPr marL="0" indent="0" algn="l">
              <a:lnSpc>
                <a:spcPct val="120000"/>
              </a:lnSpc>
              <a:spcBef>
                <a:spcPts val="1200"/>
              </a:spcBef>
              <a:buNone/>
              <a:defRPr sz="1500" b="0">
                <a:solidFill>
                  <a:schemeClr val="tx1"/>
                </a:solidFill>
                <a:latin typeface="+mn-lt"/>
              </a:defRPr>
            </a:lvl3pPr>
            <a:lvl4pPr marL="0" indent="0" algn="l">
              <a:lnSpc>
                <a:spcPct val="120000"/>
              </a:lnSpc>
              <a:spcBef>
                <a:spcPts val="1200"/>
              </a:spcBef>
              <a:buFont typeface="Arial" panose="020B0604020202020204" pitchFamily="34" charset="0"/>
              <a:buNone/>
              <a:defRPr sz="1500" b="0">
                <a:solidFill>
                  <a:schemeClr val="tx1"/>
                </a:solidFill>
                <a:latin typeface="+mn-lt"/>
              </a:defRPr>
            </a:lvl4pPr>
            <a:lvl5pPr marL="0" indent="0" algn="l">
              <a:lnSpc>
                <a:spcPct val="120000"/>
              </a:lnSpc>
              <a:spcBef>
                <a:spcPts val="1200"/>
              </a:spcBef>
              <a:buNone/>
              <a:defRPr sz="1500" b="0">
                <a:solidFill>
                  <a:schemeClr val="tx1"/>
                </a:solidFill>
                <a:latin typeface="+mn-lt"/>
              </a:defRPr>
            </a:lvl5pPr>
            <a:lvl6pPr marL="0" indent="0" algn="l">
              <a:lnSpc>
                <a:spcPct val="120000"/>
              </a:lnSpc>
              <a:spcBef>
                <a:spcPts val="1200"/>
              </a:spcBef>
              <a:buNone/>
              <a:defRPr sz="1500" b="0" i="0">
                <a:solidFill>
                  <a:schemeClr val="tx1"/>
                </a:solidFill>
                <a:latin typeface="+mn-lt"/>
              </a:defRPr>
            </a:lvl6pPr>
            <a:lvl7pPr marL="0" indent="0" algn="l">
              <a:lnSpc>
                <a:spcPct val="120000"/>
              </a:lnSpc>
              <a:spcBef>
                <a:spcPts val="1200"/>
              </a:spcBef>
              <a:buFont typeface="Arial" panose="020B0604020202020204" pitchFamily="34" charset="0"/>
              <a:buNone/>
              <a:defRPr sz="1500" b="0">
                <a:solidFill>
                  <a:schemeClr val="tx1"/>
                </a:solidFill>
                <a:latin typeface="+mn-lt"/>
              </a:defRPr>
            </a:lvl7pPr>
            <a:lvl8pPr marL="0" indent="0" algn="l">
              <a:lnSpc>
                <a:spcPct val="120000"/>
              </a:lnSpc>
              <a:spcBef>
                <a:spcPts val="1200"/>
              </a:spcBef>
              <a:buFont typeface="Arial" panose="020B0604020202020204" pitchFamily="34" charset="0"/>
              <a:buNone/>
              <a:defRPr sz="1500" b="0">
                <a:solidFill>
                  <a:schemeClr val="tx1"/>
                </a:solidFill>
                <a:latin typeface="+mn-lt"/>
              </a:defRPr>
            </a:lvl8pPr>
            <a:lvl9pPr marL="0" indent="0" algn="l">
              <a:lnSpc>
                <a:spcPct val="120000"/>
              </a:lnSpc>
              <a:spcBef>
                <a:spcPts val="1200"/>
              </a:spcBef>
              <a:buFont typeface="Arial" panose="020B0604020202020204" pitchFamily="34" charset="0"/>
              <a:buNone/>
              <a:defRPr sz="1500" b="0" i="0">
                <a:solidFill>
                  <a:schemeClr val="tx1"/>
                </a:solidFill>
                <a:latin typeface="+mn-lt"/>
              </a:defRPr>
            </a:lvl9pPr>
          </a:lstStyle>
          <a:p>
            <a:pPr lvl="0"/>
            <a:r>
              <a:rPr lang="en-GB" noProof="0" dirty="0"/>
              <a:t>3-Column Text, Arial, 15 pt, black</a:t>
            </a:r>
          </a:p>
        </p:txBody>
      </p:sp>
      <p:sp>
        <p:nvSpPr>
          <p:cNvPr id="3" name="Date Placeholder 3">
            <a:extLst>
              <a:ext uri="{FF2B5EF4-FFF2-40B4-BE49-F238E27FC236}">
                <a16:creationId xmlns:a16="http://schemas.microsoft.com/office/drawing/2014/main" id="{6B754F02-1870-6880-20CA-D4782BAD58A2}"/>
              </a:ext>
            </a:extLst>
          </p:cNvPr>
          <p:cNvSpPr>
            <a:spLocks noGrp="1"/>
          </p:cNvSpPr>
          <p:nvPr>
            <p:ph type="dt" sz="half" idx="2"/>
          </p:nvPr>
        </p:nvSpPr>
        <p:spPr>
          <a:xfrm rot="16200000">
            <a:off x="9216665" y="3569026"/>
            <a:ext cx="5327370"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6" name="Slide Number Placeholder 5">
            <a:extLst>
              <a:ext uri="{FF2B5EF4-FFF2-40B4-BE49-F238E27FC236}">
                <a16:creationId xmlns:a16="http://schemas.microsoft.com/office/drawing/2014/main" id="{97665410-27F4-850D-DA3F-396D0AF5105C}"/>
              </a:ext>
            </a:extLst>
          </p:cNvPr>
          <p:cNvSpPr txBox="1">
            <a:spLocks/>
          </p:cNvSpPr>
          <p:nvPr userDrawn="1"/>
        </p:nvSpPr>
        <p:spPr>
          <a:xfrm>
            <a:off x="468313" y="6534114"/>
            <a:ext cx="469581" cy="175313"/>
          </a:xfrm>
          <a:prstGeom prst="rect">
            <a:avLst/>
          </a:prstGeom>
        </p:spPr>
        <p:txBody>
          <a:bodyPr vert="horz" lIns="0" tIns="45720" rIns="0" bIns="45720" rtlCol="0" anchor="ctr"/>
          <a:lstStyle>
            <a:defPPr>
              <a:defRPr lang="de-DE"/>
            </a:defPPr>
            <a:lvl1pPr marL="0" algn="l"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6D6064-FB9F-4877-ADF1-97150FF2D969}" type="slidenum">
              <a:rPr lang="en-GB" smtClean="0"/>
              <a:pPr/>
              <a:t>‹#›</a:t>
            </a:fld>
            <a:endParaRPr lang="en-GB"/>
          </a:p>
        </p:txBody>
      </p:sp>
    </p:spTree>
    <p:extLst>
      <p:ext uri="{BB962C8B-B14F-4D97-AF65-F5344CB8AC3E}">
        <p14:creationId xmlns:p14="http://schemas.microsoft.com/office/powerpoint/2010/main" val="1755841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T+2IB">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2E99BFC8-D908-D520-263D-4D3BE7E3045F}"/>
              </a:ext>
            </a:extLst>
          </p:cNvPr>
          <p:cNvSpPr>
            <a:spLocks noGrp="1"/>
          </p:cNvSpPr>
          <p:nvPr>
            <p:ph type="pic" sz="quarter" idx="10" hasCustomPrompt="1"/>
          </p:nvPr>
        </p:nvSpPr>
        <p:spPr>
          <a:xfrm>
            <a:off x="0" y="0"/>
            <a:ext cx="6091200" cy="6858000"/>
          </a:xfrm>
          <a:solidFill>
            <a:srgbClr val="D2108D"/>
          </a:solidFill>
          <a:ln w="12700">
            <a:noFill/>
          </a:ln>
        </p:spPr>
        <p:txBody>
          <a:bodyPr lIns="216000" tIns="216000" rIns="216000" bIns="216000" anchor="b"/>
          <a:lstStyle>
            <a:lvl1pPr>
              <a:defRPr>
                <a:solidFill>
                  <a:schemeClr val="bg1"/>
                </a:solidFill>
              </a:defRPr>
            </a:lvl1pPr>
          </a:lstStyle>
          <a:p>
            <a:r>
              <a:rPr lang="en-GB" noProof="0" dirty="0"/>
              <a:t>Image Placeholder</a:t>
            </a:r>
          </a:p>
        </p:txBody>
      </p:sp>
      <p:sp>
        <p:nvSpPr>
          <p:cNvPr id="3" name="Bildplatzhalter 3">
            <a:extLst>
              <a:ext uri="{FF2B5EF4-FFF2-40B4-BE49-F238E27FC236}">
                <a16:creationId xmlns:a16="http://schemas.microsoft.com/office/drawing/2014/main" id="{B9678422-1EA6-0112-76F1-D43B34A286B3}"/>
              </a:ext>
            </a:extLst>
          </p:cNvPr>
          <p:cNvSpPr>
            <a:spLocks noGrp="1"/>
          </p:cNvSpPr>
          <p:nvPr>
            <p:ph type="pic" sz="quarter" idx="13" hasCustomPrompt="1"/>
          </p:nvPr>
        </p:nvSpPr>
        <p:spPr>
          <a:xfrm>
            <a:off x="6100800" y="0"/>
            <a:ext cx="6091200" cy="6858000"/>
          </a:xfrm>
          <a:solidFill>
            <a:srgbClr val="D2108D"/>
          </a:solidFill>
          <a:ln w="12700">
            <a:noFill/>
          </a:ln>
        </p:spPr>
        <p:txBody>
          <a:bodyPr lIns="216000" tIns="216000" rIns="216000" bIns="216000" anchor="b"/>
          <a:lstStyle>
            <a:lvl1pPr>
              <a:defRPr>
                <a:solidFill>
                  <a:schemeClr val="bg1"/>
                </a:solidFill>
              </a:defRPr>
            </a:lvl1pPr>
          </a:lstStyle>
          <a:p>
            <a:r>
              <a:rPr lang="en-GB" noProof="0" dirty="0"/>
              <a:t>Image Placeholder</a:t>
            </a:r>
          </a:p>
        </p:txBody>
      </p:sp>
      <p:sp>
        <p:nvSpPr>
          <p:cNvPr id="6" name="Textplatzhalter 4">
            <a:extLst>
              <a:ext uri="{FF2B5EF4-FFF2-40B4-BE49-F238E27FC236}">
                <a16:creationId xmlns:a16="http://schemas.microsoft.com/office/drawing/2014/main" id="{C0E322F4-5356-944A-0818-280181F03ED4}"/>
              </a:ext>
            </a:extLst>
          </p:cNvPr>
          <p:cNvSpPr>
            <a:spLocks noGrp="1"/>
          </p:cNvSpPr>
          <p:nvPr>
            <p:ph type="body" sz="quarter" idx="15" hasCustomPrompt="1"/>
          </p:nvPr>
        </p:nvSpPr>
        <p:spPr>
          <a:xfrm>
            <a:off x="937847" y="1576800"/>
            <a:ext cx="4688253" cy="4344574"/>
          </a:xfrm>
        </p:spPr>
        <p:txBody>
          <a:bodyPr anchor="t"/>
          <a:lstStyle>
            <a:lvl1pPr marL="0" indent="0" algn="l">
              <a:lnSpc>
                <a:spcPct val="118000"/>
              </a:lnSpc>
              <a:spcBef>
                <a:spcPts val="1200"/>
              </a:spcBef>
              <a:buFont typeface="Arial" panose="020B0604020202020204" pitchFamily="34" charset="0"/>
              <a:buNone/>
              <a:defRPr sz="2400" b="0">
                <a:solidFill>
                  <a:schemeClr val="bg1"/>
                </a:solidFill>
                <a:effectLst>
                  <a:outerShdw blurRad="50800" dist="38100" dir="2700000" algn="tl" rotWithShape="0">
                    <a:prstClr val="black">
                      <a:alpha val="40000"/>
                    </a:prstClr>
                  </a:outerShdw>
                </a:effectLst>
                <a:latin typeface="+mn-lt"/>
              </a:defRPr>
            </a:lvl1pPr>
            <a:lvl2pPr marL="0" indent="0" algn="l">
              <a:lnSpc>
                <a:spcPct val="118000"/>
              </a:lnSpc>
              <a:spcBef>
                <a:spcPts val="1200"/>
              </a:spcBef>
              <a:buNone/>
              <a:defRPr sz="2400" b="0" i="0">
                <a:solidFill>
                  <a:schemeClr val="bg1"/>
                </a:solidFill>
                <a:effectLst>
                  <a:outerShdw blurRad="50800" dist="38100" dir="2700000" algn="tl" rotWithShape="0">
                    <a:prstClr val="black">
                      <a:alpha val="40000"/>
                    </a:prstClr>
                  </a:outerShdw>
                </a:effectLst>
                <a:latin typeface="+mn-lt"/>
              </a:defRPr>
            </a:lvl2pPr>
            <a:lvl3pPr marL="0" indent="0" algn="l">
              <a:lnSpc>
                <a:spcPct val="118000"/>
              </a:lnSpc>
              <a:spcBef>
                <a:spcPts val="1200"/>
              </a:spcBef>
              <a:buNone/>
              <a:defRPr sz="2400" b="0" i="0">
                <a:solidFill>
                  <a:schemeClr val="bg1"/>
                </a:solidFill>
                <a:effectLst>
                  <a:outerShdw blurRad="50800" dist="38100" dir="2700000" algn="tl" rotWithShape="0">
                    <a:prstClr val="black">
                      <a:alpha val="40000"/>
                    </a:prstClr>
                  </a:outerShdw>
                </a:effectLst>
                <a:latin typeface="+mn-lt"/>
              </a:defRPr>
            </a:lvl3pPr>
            <a:lvl4pPr marL="0" indent="0" algn="l">
              <a:lnSpc>
                <a:spcPct val="118000"/>
              </a:lnSpc>
              <a:spcBef>
                <a:spcPts val="1200"/>
              </a:spcBef>
              <a:buFont typeface="Arial" panose="020B0604020202020204" pitchFamily="34" charset="0"/>
              <a:buNone/>
              <a:defRPr sz="2400" b="0" i="0">
                <a:solidFill>
                  <a:schemeClr val="bg1"/>
                </a:solidFill>
                <a:effectLst>
                  <a:outerShdw blurRad="50800" dist="38100" dir="2700000" algn="tl" rotWithShape="0">
                    <a:prstClr val="black">
                      <a:alpha val="40000"/>
                    </a:prstClr>
                  </a:outerShdw>
                </a:effectLst>
                <a:latin typeface="+mn-lt"/>
              </a:defRPr>
            </a:lvl4pPr>
            <a:lvl5pPr marL="0" indent="0" algn="l">
              <a:lnSpc>
                <a:spcPct val="118000"/>
              </a:lnSpc>
              <a:spcBef>
                <a:spcPts val="1200"/>
              </a:spcBef>
              <a:buNone/>
              <a:defRPr sz="2400" b="0" i="0">
                <a:solidFill>
                  <a:schemeClr val="bg1"/>
                </a:solidFill>
                <a:effectLst>
                  <a:outerShdw blurRad="50800" dist="38100" dir="2700000" algn="tl" rotWithShape="0">
                    <a:prstClr val="black">
                      <a:alpha val="40000"/>
                    </a:prstClr>
                  </a:outerShdw>
                </a:effectLst>
                <a:latin typeface="+mn-lt"/>
              </a:defRPr>
            </a:lvl5pPr>
            <a:lvl6pPr marL="0" indent="0" algn="l">
              <a:lnSpc>
                <a:spcPct val="118000"/>
              </a:lnSpc>
              <a:spcBef>
                <a:spcPts val="1200"/>
              </a:spcBef>
              <a:buNone/>
              <a:defRPr sz="2400" b="0" i="0">
                <a:solidFill>
                  <a:schemeClr val="bg1"/>
                </a:solidFill>
                <a:effectLst>
                  <a:outerShdw blurRad="50800" dist="38100" dir="2700000" algn="tl" rotWithShape="0">
                    <a:prstClr val="black">
                      <a:alpha val="40000"/>
                    </a:prstClr>
                  </a:outerShdw>
                </a:effectLst>
                <a:latin typeface="+mn-lt"/>
              </a:defRPr>
            </a:lvl6pPr>
            <a:lvl7pPr marL="0" indent="0" algn="l">
              <a:lnSpc>
                <a:spcPct val="118000"/>
              </a:lnSpc>
              <a:spcBef>
                <a:spcPts val="1200"/>
              </a:spcBef>
              <a:buFont typeface="Arial" panose="020B0604020202020204" pitchFamily="34" charset="0"/>
              <a:buNone/>
              <a:defRPr sz="2400" b="0" i="0">
                <a:solidFill>
                  <a:schemeClr val="bg1"/>
                </a:solidFill>
                <a:effectLst>
                  <a:outerShdw blurRad="50800" dist="38100" dir="2700000" algn="tl" rotWithShape="0">
                    <a:prstClr val="black">
                      <a:alpha val="40000"/>
                    </a:prstClr>
                  </a:outerShdw>
                </a:effectLst>
                <a:latin typeface="+mn-lt"/>
              </a:defRPr>
            </a:lvl7pPr>
            <a:lvl8pPr marL="0" indent="0" algn="l">
              <a:lnSpc>
                <a:spcPct val="118000"/>
              </a:lnSpc>
              <a:spcBef>
                <a:spcPts val="1200"/>
              </a:spcBef>
              <a:buFont typeface="Arial" panose="020B0604020202020204" pitchFamily="34" charset="0"/>
              <a:buNone/>
              <a:defRPr sz="2400" b="0" i="0">
                <a:solidFill>
                  <a:schemeClr val="bg1"/>
                </a:solidFill>
                <a:effectLst>
                  <a:outerShdw blurRad="50800" dist="38100" dir="2700000" algn="tl" rotWithShape="0">
                    <a:prstClr val="black">
                      <a:alpha val="40000"/>
                    </a:prstClr>
                  </a:outerShdw>
                </a:effectLst>
                <a:latin typeface="+mn-lt"/>
              </a:defRPr>
            </a:lvl8pPr>
            <a:lvl9pPr marL="0" indent="0" algn="l">
              <a:lnSpc>
                <a:spcPct val="118000"/>
              </a:lnSpc>
              <a:spcBef>
                <a:spcPts val="1200"/>
              </a:spcBef>
              <a:buFont typeface="Arial" panose="020B0604020202020204" pitchFamily="34" charset="0"/>
              <a:buNone/>
              <a:defRPr sz="24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2-Column Text</a:t>
            </a:r>
          </a:p>
          <a:p>
            <a:pPr lvl="0"/>
            <a:r>
              <a:rPr lang="en-GB" noProof="0" dirty="0"/>
              <a:t>Arial, 24 pt, white, left aligned</a:t>
            </a:r>
          </a:p>
          <a:p>
            <a:pPr lvl="8"/>
            <a:endParaRPr lang="de-DE" dirty="0"/>
          </a:p>
        </p:txBody>
      </p:sp>
      <p:sp>
        <p:nvSpPr>
          <p:cNvPr id="7" name="Textplatzhalter 4">
            <a:extLst>
              <a:ext uri="{FF2B5EF4-FFF2-40B4-BE49-F238E27FC236}">
                <a16:creationId xmlns:a16="http://schemas.microsoft.com/office/drawing/2014/main" id="{EC0C8FC0-5529-1DAB-1C7E-A516CA9BB018}"/>
              </a:ext>
            </a:extLst>
          </p:cNvPr>
          <p:cNvSpPr>
            <a:spLocks noGrp="1"/>
          </p:cNvSpPr>
          <p:nvPr>
            <p:ph type="body" sz="quarter" idx="16" hasCustomPrompt="1"/>
          </p:nvPr>
        </p:nvSpPr>
        <p:spPr>
          <a:xfrm>
            <a:off x="6563946" y="1576800"/>
            <a:ext cx="4690207" cy="4344574"/>
          </a:xfrm>
        </p:spPr>
        <p:txBody>
          <a:bodyPr anchor="t"/>
          <a:lstStyle>
            <a:lvl1pPr marL="0" indent="0" algn="l">
              <a:lnSpc>
                <a:spcPct val="118000"/>
              </a:lnSpc>
              <a:spcBef>
                <a:spcPts val="1200"/>
              </a:spcBef>
              <a:buFont typeface="Arial" panose="020B0604020202020204" pitchFamily="34" charset="0"/>
              <a:buNone/>
              <a:defRPr sz="2400" b="0">
                <a:solidFill>
                  <a:schemeClr val="bg1"/>
                </a:solidFill>
                <a:effectLst>
                  <a:outerShdw blurRad="50800" dist="38100" dir="2700000" algn="tl" rotWithShape="0">
                    <a:prstClr val="black">
                      <a:alpha val="40000"/>
                    </a:prstClr>
                  </a:outerShdw>
                </a:effectLst>
                <a:latin typeface="+mn-lt"/>
              </a:defRPr>
            </a:lvl1pPr>
            <a:lvl2pPr marL="0" indent="0" algn="l">
              <a:lnSpc>
                <a:spcPct val="118000"/>
              </a:lnSpc>
              <a:spcBef>
                <a:spcPts val="1200"/>
              </a:spcBef>
              <a:buNone/>
              <a:defRPr sz="2400" b="0" i="0">
                <a:solidFill>
                  <a:schemeClr val="bg1"/>
                </a:solidFill>
                <a:effectLst>
                  <a:outerShdw blurRad="50800" dist="38100" dir="2700000" algn="tl" rotWithShape="0">
                    <a:prstClr val="black">
                      <a:alpha val="40000"/>
                    </a:prstClr>
                  </a:outerShdw>
                </a:effectLst>
                <a:latin typeface="+mn-lt"/>
              </a:defRPr>
            </a:lvl2pPr>
            <a:lvl3pPr marL="0" indent="0" algn="l">
              <a:lnSpc>
                <a:spcPct val="118000"/>
              </a:lnSpc>
              <a:spcBef>
                <a:spcPts val="1200"/>
              </a:spcBef>
              <a:buNone/>
              <a:defRPr sz="2400" b="0" i="0">
                <a:solidFill>
                  <a:schemeClr val="bg1"/>
                </a:solidFill>
                <a:effectLst>
                  <a:outerShdw blurRad="50800" dist="38100" dir="2700000" algn="tl" rotWithShape="0">
                    <a:prstClr val="black">
                      <a:alpha val="40000"/>
                    </a:prstClr>
                  </a:outerShdw>
                </a:effectLst>
                <a:latin typeface="+mn-lt"/>
              </a:defRPr>
            </a:lvl3pPr>
            <a:lvl4pPr marL="0" indent="0" algn="l">
              <a:lnSpc>
                <a:spcPct val="118000"/>
              </a:lnSpc>
              <a:spcBef>
                <a:spcPts val="1200"/>
              </a:spcBef>
              <a:buFont typeface="Arial" panose="020B0604020202020204" pitchFamily="34" charset="0"/>
              <a:buNone/>
              <a:defRPr sz="2400" b="0" i="0">
                <a:solidFill>
                  <a:schemeClr val="bg1"/>
                </a:solidFill>
                <a:effectLst>
                  <a:outerShdw blurRad="50800" dist="38100" dir="2700000" algn="tl" rotWithShape="0">
                    <a:prstClr val="black">
                      <a:alpha val="40000"/>
                    </a:prstClr>
                  </a:outerShdw>
                </a:effectLst>
                <a:latin typeface="+mn-lt"/>
              </a:defRPr>
            </a:lvl4pPr>
            <a:lvl5pPr marL="0" indent="0" algn="l">
              <a:lnSpc>
                <a:spcPct val="118000"/>
              </a:lnSpc>
              <a:spcBef>
                <a:spcPts val="1200"/>
              </a:spcBef>
              <a:buNone/>
              <a:defRPr sz="2400" b="0" i="0">
                <a:solidFill>
                  <a:schemeClr val="bg1"/>
                </a:solidFill>
                <a:effectLst>
                  <a:outerShdw blurRad="50800" dist="38100" dir="2700000" algn="tl" rotWithShape="0">
                    <a:prstClr val="black">
                      <a:alpha val="40000"/>
                    </a:prstClr>
                  </a:outerShdw>
                </a:effectLst>
                <a:latin typeface="+mn-lt"/>
              </a:defRPr>
            </a:lvl5pPr>
            <a:lvl6pPr marL="0" indent="0" algn="l">
              <a:lnSpc>
                <a:spcPct val="118000"/>
              </a:lnSpc>
              <a:spcBef>
                <a:spcPts val="1200"/>
              </a:spcBef>
              <a:buNone/>
              <a:defRPr sz="2400" b="0" i="0">
                <a:solidFill>
                  <a:schemeClr val="bg1"/>
                </a:solidFill>
                <a:effectLst>
                  <a:outerShdw blurRad="50800" dist="38100" dir="2700000" algn="tl" rotWithShape="0">
                    <a:prstClr val="black">
                      <a:alpha val="40000"/>
                    </a:prstClr>
                  </a:outerShdw>
                </a:effectLst>
                <a:latin typeface="+mn-lt"/>
              </a:defRPr>
            </a:lvl6pPr>
            <a:lvl7pPr marL="0" indent="0" algn="l">
              <a:lnSpc>
                <a:spcPct val="118000"/>
              </a:lnSpc>
              <a:spcBef>
                <a:spcPts val="1200"/>
              </a:spcBef>
              <a:buFont typeface="Arial" panose="020B0604020202020204" pitchFamily="34" charset="0"/>
              <a:buNone/>
              <a:defRPr sz="2400" b="0" i="0">
                <a:solidFill>
                  <a:schemeClr val="bg1"/>
                </a:solidFill>
                <a:effectLst>
                  <a:outerShdw blurRad="50800" dist="38100" dir="2700000" algn="tl" rotWithShape="0">
                    <a:prstClr val="black">
                      <a:alpha val="40000"/>
                    </a:prstClr>
                  </a:outerShdw>
                </a:effectLst>
                <a:latin typeface="+mn-lt"/>
              </a:defRPr>
            </a:lvl7pPr>
            <a:lvl8pPr marL="0" indent="0" algn="l">
              <a:lnSpc>
                <a:spcPct val="118000"/>
              </a:lnSpc>
              <a:spcBef>
                <a:spcPts val="1200"/>
              </a:spcBef>
              <a:buFont typeface="Arial" panose="020B0604020202020204" pitchFamily="34" charset="0"/>
              <a:buNone/>
              <a:defRPr sz="2400" b="0" i="0">
                <a:solidFill>
                  <a:schemeClr val="bg1"/>
                </a:solidFill>
                <a:effectLst>
                  <a:outerShdw blurRad="50800" dist="38100" dir="2700000" algn="tl" rotWithShape="0">
                    <a:prstClr val="black">
                      <a:alpha val="40000"/>
                    </a:prstClr>
                  </a:outerShdw>
                </a:effectLst>
                <a:latin typeface="+mn-lt"/>
              </a:defRPr>
            </a:lvl8pPr>
            <a:lvl9pPr marL="0" indent="0" algn="l">
              <a:lnSpc>
                <a:spcPct val="118000"/>
              </a:lnSpc>
              <a:spcBef>
                <a:spcPts val="1200"/>
              </a:spcBef>
              <a:buFont typeface="Arial" panose="020B0604020202020204" pitchFamily="34" charset="0"/>
              <a:buNone/>
              <a:defRPr sz="24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2-Column Text</a:t>
            </a:r>
          </a:p>
          <a:p>
            <a:pPr lvl="0"/>
            <a:r>
              <a:rPr lang="en-GB" noProof="0" dirty="0"/>
              <a:t>Arial, 24 pt, white, left aligned</a:t>
            </a:r>
          </a:p>
          <a:p>
            <a:pPr lvl="8"/>
            <a:endParaRPr lang="de-DE" dirty="0"/>
          </a:p>
        </p:txBody>
      </p:sp>
      <p:sp>
        <p:nvSpPr>
          <p:cNvPr id="9" name="SmartArt-Platzhalter 5">
            <a:extLst>
              <a:ext uri="{FF2B5EF4-FFF2-40B4-BE49-F238E27FC236}">
                <a16:creationId xmlns:a16="http://schemas.microsoft.com/office/drawing/2014/main" id="{D4AB1337-D0F8-A165-15C7-B9FF7CF676B8}"/>
              </a:ext>
            </a:extLst>
          </p:cNvPr>
          <p:cNvSpPr>
            <a:spLocks noGrp="1"/>
          </p:cNvSpPr>
          <p:nvPr>
            <p:ph type="dgm" sz="quarter" idx="11"/>
          </p:nvPr>
        </p:nvSpPr>
        <p:spPr>
          <a:xfrm>
            <a:off x="11228400" y="399599"/>
            <a:ext cx="497477" cy="647783"/>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r>
              <a:rPr lang="en-GB"/>
              <a:t>Click icon to add SmartArt graphic</a:t>
            </a:r>
            <a:endParaRPr lang="de-CH"/>
          </a:p>
        </p:txBody>
      </p:sp>
      <p:sp>
        <p:nvSpPr>
          <p:cNvPr id="2" name="Date Placeholder 3">
            <a:extLst>
              <a:ext uri="{FF2B5EF4-FFF2-40B4-BE49-F238E27FC236}">
                <a16:creationId xmlns:a16="http://schemas.microsoft.com/office/drawing/2014/main" id="{97C6DC24-4FE7-D11D-4BDE-12E056B1BEC1}"/>
              </a:ext>
            </a:extLst>
          </p:cNvPr>
          <p:cNvSpPr>
            <a:spLocks noGrp="1"/>
          </p:cNvSpPr>
          <p:nvPr>
            <p:ph type="dt" sz="half" idx="2"/>
          </p:nvPr>
        </p:nvSpPr>
        <p:spPr>
          <a:xfrm rot="16200000">
            <a:off x="9209197" y="3561558"/>
            <a:ext cx="5342306" cy="313953"/>
          </a:xfrm>
          <a:prstGeom prst="rect">
            <a:avLst/>
          </a:prstGeom>
        </p:spPr>
        <p:txBody>
          <a:bodyPr vert="horz" lIns="0" tIns="0" rIns="0" bIns="0" rtlCol="0" anchor="b" anchorCtr="0"/>
          <a:lstStyle>
            <a:lvl1pPr algn="l">
              <a:defRPr sz="900">
                <a:solidFill>
                  <a:schemeClr val="bg1"/>
                </a:solidFill>
              </a:defRPr>
            </a:lvl1pPr>
          </a:lstStyle>
          <a:p>
            <a:r>
              <a:rPr lang="en-GB" noProof="0" dirty="0"/>
              <a:t>Data Classification: ESO CONFIDENTIAL/INTERNAL/PUBLIC, ESO-XXXXXX v.X (doc nr, version)</a:t>
            </a:r>
          </a:p>
        </p:txBody>
      </p:sp>
      <p:sp>
        <p:nvSpPr>
          <p:cNvPr id="10" name="Slide Number Placeholder 5">
            <a:extLst>
              <a:ext uri="{FF2B5EF4-FFF2-40B4-BE49-F238E27FC236}">
                <a16:creationId xmlns:a16="http://schemas.microsoft.com/office/drawing/2014/main" id="{2E768621-8630-6BEF-02C9-A783CD05F2F2}"/>
              </a:ext>
            </a:extLst>
          </p:cNvPr>
          <p:cNvSpPr>
            <a:spLocks noGrp="1"/>
          </p:cNvSpPr>
          <p:nvPr>
            <p:ph type="sldNum" sz="quarter" idx="4"/>
          </p:nvPr>
        </p:nvSpPr>
        <p:spPr>
          <a:xfrm>
            <a:off x="468313" y="6534114"/>
            <a:ext cx="469581" cy="175313"/>
          </a:xfrm>
          <a:prstGeom prst="rect">
            <a:avLst/>
          </a:prstGeom>
        </p:spPr>
        <p:txBody>
          <a:bodyPr vert="horz" lIns="0" tIns="45720" rIns="0" bIns="45720" rtlCol="0" anchor="ctr"/>
          <a:lstStyle>
            <a:lvl1pPr algn="l">
              <a:defRPr sz="900" b="1">
                <a:solidFill>
                  <a:schemeClr val="bg1"/>
                </a:solidFill>
              </a:defRPr>
            </a:lvl1pPr>
          </a:lstStyle>
          <a:p>
            <a:fld id="{766D6064-FB9F-4877-ADF1-97150FF2D969}" type="slidenum">
              <a:rPr lang="en-GB" smtClean="0"/>
              <a:pPr/>
              <a:t>‹#›</a:t>
            </a:fld>
            <a:endParaRPr lang="en-GB"/>
          </a:p>
        </p:txBody>
      </p:sp>
    </p:spTree>
    <p:extLst>
      <p:ext uri="{BB962C8B-B14F-4D97-AF65-F5344CB8AC3E}">
        <p14:creationId xmlns:p14="http://schemas.microsoft.com/office/powerpoint/2010/main" val="1853557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T+3IB">
    <p:spTree>
      <p:nvGrpSpPr>
        <p:cNvPr id="1" name=""/>
        <p:cNvGrpSpPr/>
        <p:nvPr/>
      </p:nvGrpSpPr>
      <p:grpSpPr>
        <a:xfrm>
          <a:off x="0" y="0"/>
          <a:ext cx="0" cy="0"/>
          <a:chOff x="0" y="0"/>
          <a:chExt cx="0" cy="0"/>
        </a:xfrm>
      </p:grpSpPr>
      <p:sp>
        <p:nvSpPr>
          <p:cNvPr id="2" name="Bildplatzhalter 3">
            <a:extLst>
              <a:ext uri="{FF2B5EF4-FFF2-40B4-BE49-F238E27FC236}">
                <a16:creationId xmlns:a16="http://schemas.microsoft.com/office/drawing/2014/main" id="{EDDAE350-0D3C-DE36-457E-5E66E560F5D4}"/>
              </a:ext>
            </a:extLst>
          </p:cNvPr>
          <p:cNvSpPr>
            <a:spLocks noGrp="1"/>
          </p:cNvSpPr>
          <p:nvPr>
            <p:ph type="pic" sz="quarter" idx="15" hasCustomPrompt="1"/>
          </p:nvPr>
        </p:nvSpPr>
        <p:spPr>
          <a:xfrm>
            <a:off x="4067400" y="0"/>
            <a:ext cx="4057200" cy="6858000"/>
          </a:xfrm>
          <a:solidFill>
            <a:srgbClr val="D2108D"/>
          </a:solidFill>
          <a:ln w="12700">
            <a:noFill/>
          </a:ln>
        </p:spPr>
        <p:txBody>
          <a:bodyPr lIns="216000" tIns="216000" rIns="216000" bIns="216000" anchor="b"/>
          <a:lstStyle>
            <a:lvl1pPr>
              <a:defRPr>
                <a:solidFill>
                  <a:schemeClr val="bg1"/>
                </a:solidFill>
              </a:defRPr>
            </a:lvl1pPr>
          </a:lstStyle>
          <a:p>
            <a:r>
              <a:rPr lang="en-GB" noProof="0" dirty="0"/>
              <a:t>Image Placeholder</a:t>
            </a:r>
          </a:p>
        </p:txBody>
      </p:sp>
      <p:sp>
        <p:nvSpPr>
          <p:cNvPr id="7" name="Bildplatzhalter 3">
            <a:extLst>
              <a:ext uri="{FF2B5EF4-FFF2-40B4-BE49-F238E27FC236}">
                <a16:creationId xmlns:a16="http://schemas.microsoft.com/office/drawing/2014/main" id="{141CE681-BD04-D23B-F809-9BA05C49E621}"/>
              </a:ext>
            </a:extLst>
          </p:cNvPr>
          <p:cNvSpPr>
            <a:spLocks noGrp="1"/>
          </p:cNvSpPr>
          <p:nvPr>
            <p:ph type="pic" sz="quarter" idx="16" hasCustomPrompt="1"/>
          </p:nvPr>
        </p:nvSpPr>
        <p:spPr>
          <a:xfrm>
            <a:off x="8134800" y="0"/>
            <a:ext cx="4057200" cy="6858000"/>
          </a:xfrm>
          <a:solidFill>
            <a:srgbClr val="D2108D"/>
          </a:solidFill>
          <a:ln w="12700">
            <a:noFill/>
          </a:ln>
        </p:spPr>
        <p:txBody>
          <a:bodyPr lIns="216000" tIns="216000" rIns="216000" bIns="216000" anchor="b"/>
          <a:lstStyle>
            <a:lvl1pPr>
              <a:defRPr>
                <a:solidFill>
                  <a:schemeClr val="bg1"/>
                </a:solidFill>
              </a:defRPr>
            </a:lvl1pPr>
          </a:lstStyle>
          <a:p>
            <a:r>
              <a:rPr lang="en-GB" noProof="0" dirty="0"/>
              <a:t>Image Placeholder</a:t>
            </a:r>
          </a:p>
        </p:txBody>
      </p:sp>
      <p:sp>
        <p:nvSpPr>
          <p:cNvPr id="4" name="Bildplatzhalter 3">
            <a:extLst>
              <a:ext uri="{FF2B5EF4-FFF2-40B4-BE49-F238E27FC236}">
                <a16:creationId xmlns:a16="http://schemas.microsoft.com/office/drawing/2014/main" id="{2E99BFC8-D908-D520-263D-4D3BE7E3045F}"/>
              </a:ext>
            </a:extLst>
          </p:cNvPr>
          <p:cNvSpPr>
            <a:spLocks noGrp="1"/>
          </p:cNvSpPr>
          <p:nvPr>
            <p:ph type="pic" sz="quarter" idx="10" hasCustomPrompt="1"/>
          </p:nvPr>
        </p:nvSpPr>
        <p:spPr>
          <a:xfrm>
            <a:off x="0" y="0"/>
            <a:ext cx="4057200" cy="6858000"/>
          </a:xfrm>
          <a:solidFill>
            <a:srgbClr val="D2108D"/>
          </a:solidFill>
          <a:ln w="12700">
            <a:noFill/>
          </a:ln>
        </p:spPr>
        <p:txBody>
          <a:bodyPr lIns="216000" tIns="216000" rIns="216000" bIns="216000" anchor="b"/>
          <a:lstStyle>
            <a:lvl1pPr>
              <a:defRPr>
                <a:solidFill>
                  <a:schemeClr val="bg1"/>
                </a:solidFill>
              </a:defRPr>
            </a:lvl1pPr>
          </a:lstStyle>
          <a:p>
            <a:r>
              <a:rPr lang="en-GB" noProof="0" dirty="0"/>
              <a:t>Image Placeholder</a:t>
            </a:r>
          </a:p>
        </p:txBody>
      </p:sp>
      <p:sp>
        <p:nvSpPr>
          <p:cNvPr id="6" name="Textplatzhalter 4">
            <a:extLst>
              <a:ext uri="{FF2B5EF4-FFF2-40B4-BE49-F238E27FC236}">
                <a16:creationId xmlns:a16="http://schemas.microsoft.com/office/drawing/2014/main" id="{E264DBBD-A17B-04A4-F5FC-619ACBB3212D}"/>
              </a:ext>
            </a:extLst>
          </p:cNvPr>
          <p:cNvSpPr>
            <a:spLocks noGrp="1"/>
          </p:cNvSpPr>
          <p:nvPr>
            <p:ph type="body" sz="quarter" idx="19" hasCustomPrompt="1"/>
          </p:nvPr>
        </p:nvSpPr>
        <p:spPr>
          <a:xfrm>
            <a:off x="468923" y="3124199"/>
            <a:ext cx="3119354" cy="2797175"/>
          </a:xfrm>
        </p:spPr>
        <p:txBody>
          <a:bodyPr anchor="t"/>
          <a:lstStyle>
            <a:lvl1pPr marL="0" indent="0" algn="l">
              <a:lnSpc>
                <a:spcPct val="110000"/>
              </a:lnSpc>
              <a:spcBef>
                <a:spcPts val="1200"/>
              </a:spcBef>
              <a:buFont typeface="Arial" panose="020B0604020202020204" pitchFamily="34" charset="0"/>
              <a:buNone/>
              <a:defRPr sz="1800" b="0">
                <a:solidFill>
                  <a:schemeClr val="bg1"/>
                </a:solidFill>
                <a:effectLst>
                  <a:outerShdw blurRad="50800" dist="38100" dir="2700000" algn="tl" rotWithShape="0">
                    <a:prstClr val="black">
                      <a:alpha val="40000"/>
                    </a:prstClr>
                  </a:outerShdw>
                </a:effectLst>
                <a:latin typeface="+mn-lt"/>
              </a:defRPr>
            </a:lvl1pPr>
            <a:lvl2pPr marL="0" indent="0" algn="l">
              <a:lnSpc>
                <a:spcPct val="110000"/>
              </a:lnSpc>
              <a:spcBef>
                <a:spcPts val="1200"/>
              </a:spcBef>
              <a:buNone/>
              <a:defRPr sz="1800" b="0" i="0">
                <a:solidFill>
                  <a:schemeClr val="bg1"/>
                </a:solidFill>
                <a:effectLst>
                  <a:outerShdw blurRad="50800" dist="38100" dir="2700000" algn="tl" rotWithShape="0">
                    <a:prstClr val="black">
                      <a:alpha val="40000"/>
                    </a:prstClr>
                  </a:outerShdw>
                </a:effectLst>
                <a:latin typeface="+mn-lt"/>
              </a:defRPr>
            </a:lvl2pPr>
            <a:lvl3pPr marL="0" indent="0" algn="l">
              <a:lnSpc>
                <a:spcPct val="110000"/>
              </a:lnSpc>
              <a:spcBef>
                <a:spcPts val="1200"/>
              </a:spcBef>
              <a:buNone/>
              <a:defRPr sz="1800" b="0" i="0">
                <a:solidFill>
                  <a:schemeClr val="bg1"/>
                </a:solidFill>
                <a:effectLst>
                  <a:outerShdw blurRad="50800" dist="38100" dir="2700000" algn="tl" rotWithShape="0">
                    <a:prstClr val="black">
                      <a:alpha val="40000"/>
                    </a:prstClr>
                  </a:outerShdw>
                </a:effectLst>
                <a:latin typeface="+mn-lt"/>
              </a:defRPr>
            </a:lvl3pPr>
            <a:lvl4pPr marL="0" indent="0" algn="l">
              <a:lnSpc>
                <a:spcPct val="110000"/>
              </a:lnSpc>
              <a:spcBef>
                <a:spcPts val="1200"/>
              </a:spcBef>
              <a:buFont typeface="Arial" panose="020B0604020202020204" pitchFamily="34" charset="0"/>
              <a:buNone/>
              <a:defRPr sz="1800" b="0" i="0">
                <a:solidFill>
                  <a:schemeClr val="bg1"/>
                </a:solidFill>
                <a:effectLst>
                  <a:outerShdw blurRad="50800" dist="38100" dir="2700000" algn="tl" rotWithShape="0">
                    <a:prstClr val="black">
                      <a:alpha val="40000"/>
                    </a:prstClr>
                  </a:outerShdw>
                </a:effectLst>
                <a:latin typeface="+mn-lt"/>
              </a:defRPr>
            </a:lvl4pPr>
            <a:lvl5pPr marL="0" indent="0" algn="l">
              <a:lnSpc>
                <a:spcPct val="110000"/>
              </a:lnSpc>
              <a:spcBef>
                <a:spcPts val="1200"/>
              </a:spcBef>
              <a:buNone/>
              <a:defRPr sz="1800" b="0" i="0">
                <a:solidFill>
                  <a:schemeClr val="bg1"/>
                </a:solidFill>
                <a:effectLst>
                  <a:outerShdw blurRad="50800" dist="38100" dir="2700000" algn="tl" rotWithShape="0">
                    <a:prstClr val="black">
                      <a:alpha val="40000"/>
                    </a:prstClr>
                  </a:outerShdw>
                </a:effectLst>
                <a:latin typeface="+mn-lt"/>
              </a:defRPr>
            </a:lvl5pPr>
            <a:lvl6pPr marL="0" indent="0" algn="l">
              <a:lnSpc>
                <a:spcPct val="110000"/>
              </a:lnSpc>
              <a:spcBef>
                <a:spcPts val="1200"/>
              </a:spcBef>
              <a:buNone/>
              <a:defRPr sz="1800" b="0" i="0">
                <a:solidFill>
                  <a:schemeClr val="bg1"/>
                </a:solidFill>
                <a:effectLst>
                  <a:outerShdw blurRad="50800" dist="38100" dir="2700000" algn="tl" rotWithShape="0">
                    <a:prstClr val="black">
                      <a:alpha val="40000"/>
                    </a:prstClr>
                  </a:outerShdw>
                </a:effectLst>
                <a:latin typeface="+mn-lt"/>
              </a:defRPr>
            </a:lvl6pPr>
            <a:lvl7pPr marL="0" indent="0" algn="l">
              <a:lnSpc>
                <a:spcPct val="110000"/>
              </a:lnSpc>
              <a:spcBef>
                <a:spcPts val="1200"/>
              </a:spcBef>
              <a:buFont typeface="Arial" panose="020B0604020202020204" pitchFamily="34" charset="0"/>
              <a:buNone/>
              <a:defRPr sz="1800" b="0" i="0">
                <a:solidFill>
                  <a:schemeClr val="bg1"/>
                </a:solidFill>
                <a:effectLst>
                  <a:outerShdw blurRad="50800" dist="38100" dir="2700000" algn="tl" rotWithShape="0">
                    <a:prstClr val="black">
                      <a:alpha val="40000"/>
                    </a:prstClr>
                  </a:outerShdw>
                </a:effectLst>
                <a:latin typeface="+mn-lt"/>
              </a:defRPr>
            </a:lvl7pPr>
            <a:lvl8pPr marL="0" indent="0" algn="l">
              <a:lnSpc>
                <a:spcPct val="110000"/>
              </a:lnSpc>
              <a:spcBef>
                <a:spcPts val="1200"/>
              </a:spcBef>
              <a:buFont typeface="Arial" panose="020B0604020202020204" pitchFamily="34" charset="0"/>
              <a:buNone/>
              <a:defRPr sz="1800" b="0" i="0">
                <a:solidFill>
                  <a:schemeClr val="bg1"/>
                </a:solidFill>
                <a:effectLst>
                  <a:outerShdw blurRad="50800" dist="38100" dir="2700000" algn="tl" rotWithShape="0">
                    <a:prstClr val="black">
                      <a:alpha val="40000"/>
                    </a:prstClr>
                  </a:outerShdw>
                </a:effectLst>
                <a:latin typeface="+mn-lt"/>
              </a:defRPr>
            </a:lvl8pPr>
            <a:lvl9pPr marL="0" indent="0" algn="l">
              <a:lnSpc>
                <a:spcPct val="110000"/>
              </a:lnSpc>
              <a:spcBef>
                <a:spcPts val="1200"/>
              </a:spcBef>
              <a:buFont typeface="Arial" panose="020B0604020202020204" pitchFamily="34" charset="0"/>
              <a:buNone/>
              <a:defRPr sz="18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3-Column Text</a:t>
            </a:r>
            <a:br>
              <a:rPr lang="en-GB" noProof="0" dirty="0"/>
            </a:br>
            <a:r>
              <a:rPr lang="en-GB" noProof="0" dirty="0"/>
              <a:t>Arial, 18 pt, white, left aligned</a:t>
            </a:r>
          </a:p>
        </p:txBody>
      </p:sp>
      <p:sp>
        <p:nvSpPr>
          <p:cNvPr id="10" name="Textplatzhalter 4">
            <a:extLst>
              <a:ext uri="{FF2B5EF4-FFF2-40B4-BE49-F238E27FC236}">
                <a16:creationId xmlns:a16="http://schemas.microsoft.com/office/drawing/2014/main" id="{1E7496E0-C109-6668-DD05-53913CC34F65}"/>
              </a:ext>
            </a:extLst>
          </p:cNvPr>
          <p:cNvSpPr>
            <a:spLocks noGrp="1"/>
          </p:cNvSpPr>
          <p:nvPr>
            <p:ph type="body" sz="quarter" idx="20" hasCustomPrompt="1"/>
          </p:nvPr>
        </p:nvSpPr>
        <p:spPr>
          <a:xfrm>
            <a:off x="4536324" y="3124199"/>
            <a:ext cx="3119354" cy="2797175"/>
          </a:xfrm>
        </p:spPr>
        <p:txBody>
          <a:bodyPr anchor="t"/>
          <a:lstStyle>
            <a:lvl1pPr marL="0" indent="0" algn="l">
              <a:lnSpc>
                <a:spcPct val="110000"/>
              </a:lnSpc>
              <a:spcBef>
                <a:spcPts val="1200"/>
              </a:spcBef>
              <a:buFont typeface="Arial" panose="020B0604020202020204" pitchFamily="34" charset="0"/>
              <a:buNone/>
              <a:defRPr sz="1800" b="0">
                <a:solidFill>
                  <a:schemeClr val="bg1"/>
                </a:solidFill>
                <a:effectLst>
                  <a:outerShdw blurRad="50800" dist="38100" dir="2700000" algn="tl" rotWithShape="0">
                    <a:prstClr val="black">
                      <a:alpha val="40000"/>
                    </a:prstClr>
                  </a:outerShdw>
                </a:effectLst>
                <a:latin typeface="+mn-lt"/>
              </a:defRPr>
            </a:lvl1pPr>
            <a:lvl2pPr marL="0" indent="0" algn="l">
              <a:lnSpc>
                <a:spcPct val="110000"/>
              </a:lnSpc>
              <a:spcBef>
                <a:spcPts val="1200"/>
              </a:spcBef>
              <a:buNone/>
              <a:defRPr sz="1800" b="0" i="0">
                <a:solidFill>
                  <a:schemeClr val="bg1"/>
                </a:solidFill>
                <a:effectLst>
                  <a:outerShdw blurRad="50800" dist="38100" dir="2700000" algn="tl" rotWithShape="0">
                    <a:prstClr val="black">
                      <a:alpha val="40000"/>
                    </a:prstClr>
                  </a:outerShdw>
                </a:effectLst>
                <a:latin typeface="+mn-lt"/>
              </a:defRPr>
            </a:lvl2pPr>
            <a:lvl3pPr marL="0" indent="0" algn="l">
              <a:lnSpc>
                <a:spcPct val="110000"/>
              </a:lnSpc>
              <a:spcBef>
                <a:spcPts val="1200"/>
              </a:spcBef>
              <a:buNone/>
              <a:defRPr sz="1800" b="0" i="0">
                <a:solidFill>
                  <a:schemeClr val="bg1"/>
                </a:solidFill>
                <a:effectLst>
                  <a:outerShdw blurRad="50800" dist="38100" dir="2700000" algn="tl" rotWithShape="0">
                    <a:prstClr val="black">
                      <a:alpha val="40000"/>
                    </a:prstClr>
                  </a:outerShdw>
                </a:effectLst>
                <a:latin typeface="+mn-lt"/>
              </a:defRPr>
            </a:lvl3pPr>
            <a:lvl4pPr marL="0" indent="0" algn="l">
              <a:lnSpc>
                <a:spcPct val="110000"/>
              </a:lnSpc>
              <a:spcBef>
                <a:spcPts val="1200"/>
              </a:spcBef>
              <a:buFont typeface="Arial" panose="020B0604020202020204" pitchFamily="34" charset="0"/>
              <a:buNone/>
              <a:defRPr sz="1800" b="0" i="0">
                <a:solidFill>
                  <a:schemeClr val="bg1"/>
                </a:solidFill>
                <a:effectLst>
                  <a:outerShdw blurRad="50800" dist="38100" dir="2700000" algn="tl" rotWithShape="0">
                    <a:prstClr val="black">
                      <a:alpha val="40000"/>
                    </a:prstClr>
                  </a:outerShdw>
                </a:effectLst>
                <a:latin typeface="+mn-lt"/>
              </a:defRPr>
            </a:lvl4pPr>
            <a:lvl5pPr marL="0" indent="0" algn="l">
              <a:lnSpc>
                <a:spcPct val="110000"/>
              </a:lnSpc>
              <a:spcBef>
                <a:spcPts val="1200"/>
              </a:spcBef>
              <a:buNone/>
              <a:defRPr sz="1800" b="0" i="0">
                <a:solidFill>
                  <a:schemeClr val="bg1"/>
                </a:solidFill>
                <a:effectLst>
                  <a:outerShdw blurRad="50800" dist="38100" dir="2700000" algn="tl" rotWithShape="0">
                    <a:prstClr val="black">
                      <a:alpha val="40000"/>
                    </a:prstClr>
                  </a:outerShdw>
                </a:effectLst>
                <a:latin typeface="+mn-lt"/>
              </a:defRPr>
            </a:lvl5pPr>
            <a:lvl6pPr marL="0" indent="0" algn="l">
              <a:lnSpc>
                <a:spcPct val="110000"/>
              </a:lnSpc>
              <a:spcBef>
                <a:spcPts val="1200"/>
              </a:spcBef>
              <a:buNone/>
              <a:defRPr sz="1800" b="0" i="0">
                <a:solidFill>
                  <a:schemeClr val="bg1"/>
                </a:solidFill>
                <a:effectLst>
                  <a:outerShdw blurRad="50800" dist="38100" dir="2700000" algn="tl" rotWithShape="0">
                    <a:prstClr val="black">
                      <a:alpha val="40000"/>
                    </a:prstClr>
                  </a:outerShdw>
                </a:effectLst>
                <a:latin typeface="+mn-lt"/>
              </a:defRPr>
            </a:lvl6pPr>
            <a:lvl7pPr marL="0" indent="0" algn="l">
              <a:lnSpc>
                <a:spcPct val="110000"/>
              </a:lnSpc>
              <a:spcBef>
                <a:spcPts val="1200"/>
              </a:spcBef>
              <a:buFont typeface="Arial" panose="020B0604020202020204" pitchFamily="34" charset="0"/>
              <a:buNone/>
              <a:defRPr sz="1800" b="0" i="0">
                <a:solidFill>
                  <a:schemeClr val="bg1"/>
                </a:solidFill>
                <a:effectLst>
                  <a:outerShdw blurRad="50800" dist="38100" dir="2700000" algn="tl" rotWithShape="0">
                    <a:prstClr val="black">
                      <a:alpha val="40000"/>
                    </a:prstClr>
                  </a:outerShdw>
                </a:effectLst>
                <a:latin typeface="+mn-lt"/>
              </a:defRPr>
            </a:lvl7pPr>
            <a:lvl8pPr marL="0" indent="0" algn="l">
              <a:lnSpc>
                <a:spcPct val="110000"/>
              </a:lnSpc>
              <a:spcBef>
                <a:spcPts val="1200"/>
              </a:spcBef>
              <a:buFont typeface="Arial" panose="020B0604020202020204" pitchFamily="34" charset="0"/>
              <a:buNone/>
              <a:defRPr sz="1800" b="0" i="0">
                <a:solidFill>
                  <a:schemeClr val="bg1"/>
                </a:solidFill>
                <a:effectLst>
                  <a:outerShdw blurRad="50800" dist="38100" dir="2700000" algn="tl" rotWithShape="0">
                    <a:prstClr val="black">
                      <a:alpha val="40000"/>
                    </a:prstClr>
                  </a:outerShdw>
                </a:effectLst>
                <a:latin typeface="+mn-lt"/>
              </a:defRPr>
            </a:lvl8pPr>
            <a:lvl9pPr marL="0" indent="0" algn="l">
              <a:lnSpc>
                <a:spcPct val="110000"/>
              </a:lnSpc>
              <a:spcBef>
                <a:spcPts val="1200"/>
              </a:spcBef>
              <a:buFont typeface="Arial" panose="020B0604020202020204" pitchFamily="34" charset="0"/>
              <a:buNone/>
              <a:defRPr sz="18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3-Column Text</a:t>
            </a:r>
            <a:br>
              <a:rPr lang="en-GB" noProof="0" dirty="0"/>
            </a:br>
            <a:r>
              <a:rPr lang="en-GB" noProof="0" dirty="0"/>
              <a:t>Arial, 18 pt, white, left aligned</a:t>
            </a:r>
          </a:p>
        </p:txBody>
      </p:sp>
      <p:sp>
        <p:nvSpPr>
          <p:cNvPr id="11" name="Textplatzhalter 4">
            <a:extLst>
              <a:ext uri="{FF2B5EF4-FFF2-40B4-BE49-F238E27FC236}">
                <a16:creationId xmlns:a16="http://schemas.microsoft.com/office/drawing/2014/main" id="{5CC8DC6C-A22B-9060-9C47-9FD44872C9B1}"/>
              </a:ext>
            </a:extLst>
          </p:cNvPr>
          <p:cNvSpPr>
            <a:spLocks noGrp="1"/>
          </p:cNvSpPr>
          <p:nvPr>
            <p:ph type="body" sz="quarter" idx="21" hasCustomPrompt="1"/>
          </p:nvPr>
        </p:nvSpPr>
        <p:spPr>
          <a:xfrm>
            <a:off x="8603724" y="3124199"/>
            <a:ext cx="3119354" cy="2797175"/>
          </a:xfrm>
        </p:spPr>
        <p:txBody>
          <a:bodyPr anchor="t"/>
          <a:lstStyle>
            <a:lvl1pPr marL="0" indent="0" algn="l">
              <a:lnSpc>
                <a:spcPct val="110000"/>
              </a:lnSpc>
              <a:spcBef>
                <a:spcPts val="1200"/>
              </a:spcBef>
              <a:buFont typeface="Arial" panose="020B0604020202020204" pitchFamily="34" charset="0"/>
              <a:buNone/>
              <a:defRPr sz="1800" b="0">
                <a:solidFill>
                  <a:schemeClr val="bg1"/>
                </a:solidFill>
                <a:effectLst>
                  <a:outerShdw blurRad="50800" dist="38100" dir="2700000" algn="tl" rotWithShape="0">
                    <a:prstClr val="black">
                      <a:alpha val="40000"/>
                    </a:prstClr>
                  </a:outerShdw>
                </a:effectLst>
                <a:latin typeface="+mn-lt"/>
              </a:defRPr>
            </a:lvl1pPr>
            <a:lvl2pPr marL="0" indent="0" algn="l">
              <a:lnSpc>
                <a:spcPct val="110000"/>
              </a:lnSpc>
              <a:spcBef>
                <a:spcPts val="1200"/>
              </a:spcBef>
              <a:buNone/>
              <a:defRPr sz="1800" b="0" i="0">
                <a:solidFill>
                  <a:schemeClr val="bg1"/>
                </a:solidFill>
                <a:effectLst>
                  <a:outerShdw blurRad="50800" dist="38100" dir="2700000" algn="tl" rotWithShape="0">
                    <a:prstClr val="black">
                      <a:alpha val="40000"/>
                    </a:prstClr>
                  </a:outerShdw>
                </a:effectLst>
                <a:latin typeface="+mn-lt"/>
              </a:defRPr>
            </a:lvl2pPr>
            <a:lvl3pPr marL="0" indent="0" algn="l">
              <a:lnSpc>
                <a:spcPct val="110000"/>
              </a:lnSpc>
              <a:spcBef>
                <a:spcPts val="1200"/>
              </a:spcBef>
              <a:buNone/>
              <a:defRPr sz="1800" b="0" i="0">
                <a:solidFill>
                  <a:schemeClr val="bg1"/>
                </a:solidFill>
                <a:effectLst>
                  <a:outerShdw blurRad="50800" dist="38100" dir="2700000" algn="tl" rotWithShape="0">
                    <a:prstClr val="black">
                      <a:alpha val="40000"/>
                    </a:prstClr>
                  </a:outerShdw>
                </a:effectLst>
                <a:latin typeface="+mn-lt"/>
              </a:defRPr>
            </a:lvl3pPr>
            <a:lvl4pPr marL="0" indent="0" algn="l">
              <a:lnSpc>
                <a:spcPct val="110000"/>
              </a:lnSpc>
              <a:spcBef>
                <a:spcPts val="1200"/>
              </a:spcBef>
              <a:buFont typeface="Arial" panose="020B0604020202020204" pitchFamily="34" charset="0"/>
              <a:buNone/>
              <a:defRPr sz="1800" b="0" i="0">
                <a:solidFill>
                  <a:schemeClr val="bg1"/>
                </a:solidFill>
                <a:effectLst>
                  <a:outerShdw blurRad="50800" dist="38100" dir="2700000" algn="tl" rotWithShape="0">
                    <a:prstClr val="black">
                      <a:alpha val="40000"/>
                    </a:prstClr>
                  </a:outerShdw>
                </a:effectLst>
                <a:latin typeface="+mn-lt"/>
              </a:defRPr>
            </a:lvl4pPr>
            <a:lvl5pPr marL="0" indent="0" algn="l">
              <a:lnSpc>
                <a:spcPct val="110000"/>
              </a:lnSpc>
              <a:spcBef>
                <a:spcPts val="1200"/>
              </a:spcBef>
              <a:buNone/>
              <a:defRPr sz="1800" b="0" i="0">
                <a:solidFill>
                  <a:schemeClr val="bg1"/>
                </a:solidFill>
                <a:effectLst>
                  <a:outerShdw blurRad="50800" dist="38100" dir="2700000" algn="tl" rotWithShape="0">
                    <a:prstClr val="black">
                      <a:alpha val="40000"/>
                    </a:prstClr>
                  </a:outerShdw>
                </a:effectLst>
                <a:latin typeface="+mn-lt"/>
              </a:defRPr>
            </a:lvl5pPr>
            <a:lvl6pPr marL="0" indent="0" algn="l">
              <a:lnSpc>
                <a:spcPct val="110000"/>
              </a:lnSpc>
              <a:spcBef>
                <a:spcPts val="1200"/>
              </a:spcBef>
              <a:buNone/>
              <a:defRPr sz="1800" b="0" i="0">
                <a:solidFill>
                  <a:schemeClr val="bg1"/>
                </a:solidFill>
                <a:effectLst>
                  <a:outerShdw blurRad="50800" dist="38100" dir="2700000" algn="tl" rotWithShape="0">
                    <a:prstClr val="black">
                      <a:alpha val="40000"/>
                    </a:prstClr>
                  </a:outerShdw>
                </a:effectLst>
                <a:latin typeface="+mn-lt"/>
              </a:defRPr>
            </a:lvl6pPr>
            <a:lvl7pPr marL="0" indent="0" algn="l">
              <a:lnSpc>
                <a:spcPct val="110000"/>
              </a:lnSpc>
              <a:spcBef>
                <a:spcPts val="1200"/>
              </a:spcBef>
              <a:buFont typeface="Arial" panose="020B0604020202020204" pitchFamily="34" charset="0"/>
              <a:buNone/>
              <a:defRPr sz="1800" b="0" i="0">
                <a:solidFill>
                  <a:schemeClr val="bg1"/>
                </a:solidFill>
                <a:effectLst>
                  <a:outerShdw blurRad="50800" dist="38100" dir="2700000" algn="tl" rotWithShape="0">
                    <a:prstClr val="black">
                      <a:alpha val="40000"/>
                    </a:prstClr>
                  </a:outerShdw>
                </a:effectLst>
                <a:latin typeface="+mn-lt"/>
              </a:defRPr>
            </a:lvl7pPr>
            <a:lvl8pPr marL="0" indent="0" algn="l">
              <a:lnSpc>
                <a:spcPct val="110000"/>
              </a:lnSpc>
              <a:spcBef>
                <a:spcPts val="1200"/>
              </a:spcBef>
              <a:buFont typeface="Arial" panose="020B0604020202020204" pitchFamily="34" charset="0"/>
              <a:buNone/>
              <a:defRPr sz="1800" b="0" i="0">
                <a:solidFill>
                  <a:schemeClr val="bg1"/>
                </a:solidFill>
                <a:effectLst>
                  <a:outerShdw blurRad="50800" dist="38100" dir="2700000" algn="tl" rotWithShape="0">
                    <a:prstClr val="black">
                      <a:alpha val="40000"/>
                    </a:prstClr>
                  </a:outerShdw>
                </a:effectLst>
                <a:latin typeface="+mn-lt"/>
              </a:defRPr>
            </a:lvl8pPr>
            <a:lvl9pPr marL="0" indent="0" algn="l">
              <a:lnSpc>
                <a:spcPct val="110000"/>
              </a:lnSpc>
              <a:spcBef>
                <a:spcPts val="1200"/>
              </a:spcBef>
              <a:buFont typeface="Arial" panose="020B0604020202020204" pitchFamily="34" charset="0"/>
              <a:buNone/>
              <a:defRPr sz="18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3-Column Text</a:t>
            </a:r>
            <a:br>
              <a:rPr lang="en-GB" noProof="0" dirty="0"/>
            </a:br>
            <a:r>
              <a:rPr lang="en-GB" noProof="0" dirty="0"/>
              <a:t>Arial, 18 pt, white, left aligned</a:t>
            </a:r>
          </a:p>
        </p:txBody>
      </p:sp>
      <p:sp>
        <p:nvSpPr>
          <p:cNvPr id="3" name="SmartArt-Platzhalter 5">
            <a:extLst>
              <a:ext uri="{FF2B5EF4-FFF2-40B4-BE49-F238E27FC236}">
                <a16:creationId xmlns:a16="http://schemas.microsoft.com/office/drawing/2014/main" id="{6ABCA5BC-4B22-3F1B-51FD-31BCF514B4C2}"/>
              </a:ext>
            </a:extLst>
          </p:cNvPr>
          <p:cNvSpPr>
            <a:spLocks noGrp="1"/>
          </p:cNvSpPr>
          <p:nvPr>
            <p:ph type="dgm" sz="quarter" idx="11"/>
          </p:nvPr>
        </p:nvSpPr>
        <p:spPr>
          <a:xfrm>
            <a:off x="11228400" y="399599"/>
            <a:ext cx="497477" cy="647783"/>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r>
              <a:rPr lang="en-GB"/>
              <a:t>Click icon to add SmartArt graphic</a:t>
            </a:r>
            <a:endParaRPr lang="de-CH"/>
          </a:p>
        </p:txBody>
      </p:sp>
      <p:sp>
        <p:nvSpPr>
          <p:cNvPr id="5" name="Date Placeholder 3">
            <a:extLst>
              <a:ext uri="{FF2B5EF4-FFF2-40B4-BE49-F238E27FC236}">
                <a16:creationId xmlns:a16="http://schemas.microsoft.com/office/drawing/2014/main" id="{353B671B-11B8-5EB5-1223-D11D272869C4}"/>
              </a:ext>
            </a:extLst>
          </p:cNvPr>
          <p:cNvSpPr>
            <a:spLocks noGrp="1"/>
          </p:cNvSpPr>
          <p:nvPr>
            <p:ph type="dt" sz="half" idx="2"/>
          </p:nvPr>
        </p:nvSpPr>
        <p:spPr>
          <a:xfrm rot="16200000">
            <a:off x="9209197" y="3561558"/>
            <a:ext cx="5342306" cy="313953"/>
          </a:xfrm>
          <a:prstGeom prst="rect">
            <a:avLst/>
          </a:prstGeom>
        </p:spPr>
        <p:txBody>
          <a:bodyPr vert="horz" lIns="0" tIns="0" rIns="0" bIns="0" rtlCol="0" anchor="b" anchorCtr="0"/>
          <a:lstStyle>
            <a:lvl1pPr algn="l">
              <a:defRPr sz="900">
                <a:solidFill>
                  <a:schemeClr val="bg1"/>
                </a:solidFill>
              </a:defRPr>
            </a:lvl1pPr>
          </a:lstStyle>
          <a:p>
            <a:r>
              <a:rPr lang="en-GB" noProof="0" dirty="0"/>
              <a:t>Data Classification: ESO CONFIDENTIAL/INTERNAL/PUBLIC, ESO-XXXXXX v.X (doc nr, version)</a:t>
            </a:r>
          </a:p>
        </p:txBody>
      </p:sp>
      <p:sp>
        <p:nvSpPr>
          <p:cNvPr id="12" name="Slide Number Placeholder 5">
            <a:extLst>
              <a:ext uri="{FF2B5EF4-FFF2-40B4-BE49-F238E27FC236}">
                <a16:creationId xmlns:a16="http://schemas.microsoft.com/office/drawing/2014/main" id="{C1B441EE-3C96-1FDB-E79B-71F2D5059661}"/>
              </a:ext>
            </a:extLst>
          </p:cNvPr>
          <p:cNvSpPr>
            <a:spLocks noGrp="1"/>
          </p:cNvSpPr>
          <p:nvPr>
            <p:ph type="sldNum" sz="quarter" idx="4"/>
          </p:nvPr>
        </p:nvSpPr>
        <p:spPr>
          <a:xfrm>
            <a:off x="468313" y="6534114"/>
            <a:ext cx="469581" cy="175313"/>
          </a:xfrm>
          <a:prstGeom prst="rect">
            <a:avLst/>
          </a:prstGeom>
        </p:spPr>
        <p:txBody>
          <a:bodyPr vert="horz" lIns="0" tIns="45720" rIns="0" bIns="45720" rtlCol="0" anchor="ctr"/>
          <a:lstStyle>
            <a:lvl1pPr algn="l">
              <a:defRPr sz="900" b="1">
                <a:solidFill>
                  <a:schemeClr val="bg1"/>
                </a:solidFill>
              </a:defRPr>
            </a:lvl1pPr>
          </a:lstStyle>
          <a:p>
            <a:fld id="{766D6064-FB9F-4877-ADF1-97150FF2D969}" type="slidenum">
              <a:rPr lang="en-GB" smtClean="0"/>
              <a:pPr/>
              <a:t>‹#›</a:t>
            </a:fld>
            <a:endParaRPr lang="en-GB"/>
          </a:p>
        </p:txBody>
      </p:sp>
    </p:spTree>
    <p:extLst>
      <p:ext uri="{BB962C8B-B14F-4D97-AF65-F5344CB8AC3E}">
        <p14:creationId xmlns:p14="http://schemas.microsoft.com/office/powerpoint/2010/main" val="3984580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T+4IB">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2E99BFC8-D908-D520-263D-4D3BE7E3045F}"/>
              </a:ext>
            </a:extLst>
          </p:cNvPr>
          <p:cNvSpPr>
            <a:spLocks noGrp="1"/>
          </p:cNvSpPr>
          <p:nvPr>
            <p:ph type="pic" sz="quarter" idx="10" hasCustomPrompt="1"/>
          </p:nvPr>
        </p:nvSpPr>
        <p:spPr>
          <a:xfrm>
            <a:off x="0" y="0"/>
            <a:ext cx="6090600" cy="3423600"/>
          </a:xfrm>
          <a:solidFill>
            <a:srgbClr val="D2108D"/>
          </a:solidFill>
          <a:ln w="12700">
            <a:noFill/>
          </a:ln>
        </p:spPr>
        <p:txBody>
          <a:bodyPr lIns="216000" tIns="216000" rIns="216000" bIns="108000" anchor="t"/>
          <a:lstStyle>
            <a:lvl1pPr>
              <a:defRPr>
                <a:solidFill>
                  <a:schemeClr val="bg1"/>
                </a:solidFill>
              </a:defRPr>
            </a:lvl1pPr>
          </a:lstStyle>
          <a:p>
            <a:r>
              <a:rPr lang="en-GB" noProof="0" dirty="0"/>
              <a:t>Image Placeholder</a:t>
            </a:r>
          </a:p>
        </p:txBody>
      </p:sp>
      <p:sp>
        <p:nvSpPr>
          <p:cNvPr id="3" name="Bildplatzhalter 3">
            <a:extLst>
              <a:ext uri="{FF2B5EF4-FFF2-40B4-BE49-F238E27FC236}">
                <a16:creationId xmlns:a16="http://schemas.microsoft.com/office/drawing/2014/main" id="{7F5E1F9A-AE9C-97D8-0568-8597094C67BC}"/>
              </a:ext>
            </a:extLst>
          </p:cNvPr>
          <p:cNvSpPr>
            <a:spLocks noGrp="1"/>
          </p:cNvSpPr>
          <p:nvPr>
            <p:ph type="pic" sz="quarter" idx="19" hasCustomPrompt="1"/>
          </p:nvPr>
        </p:nvSpPr>
        <p:spPr>
          <a:xfrm>
            <a:off x="6101400" y="0"/>
            <a:ext cx="6090600" cy="3423600"/>
          </a:xfrm>
          <a:solidFill>
            <a:srgbClr val="D2108D"/>
          </a:solidFill>
          <a:ln w="12700">
            <a:noFill/>
          </a:ln>
        </p:spPr>
        <p:txBody>
          <a:bodyPr lIns="216000" tIns="216000" rIns="216000" bIns="108000" anchor="t"/>
          <a:lstStyle>
            <a:lvl1pPr>
              <a:defRPr>
                <a:solidFill>
                  <a:schemeClr val="bg1"/>
                </a:solidFill>
              </a:defRPr>
            </a:lvl1pPr>
          </a:lstStyle>
          <a:p>
            <a:r>
              <a:rPr lang="de-CH"/>
              <a:t>Image Placeholder</a:t>
            </a:r>
          </a:p>
        </p:txBody>
      </p:sp>
      <p:sp>
        <p:nvSpPr>
          <p:cNvPr id="10" name="Bildplatzhalter 3">
            <a:extLst>
              <a:ext uri="{FF2B5EF4-FFF2-40B4-BE49-F238E27FC236}">
                <a16:creationId xmlns:a16="http://schemas.microsoft.com/office/drawing/2014/main" id="{FBD03FEE-4DCD-7D90-DAEB-5905A8023760}"/>
              </a:ext>
            </a:extLst>
          </p:cNvPr>
          <p:cNvSpPr>
            <a:spLocks noGrp="1"/>
          </p:cNvSpPr>
          <p:nvPr>
            <p:ph type="pic" sz="quarter" idx="20" hasCustomPrompt="1"/>
          </p:nvPr>
        </p:nvSpPr>
        <p:spPr>
          <a:xfrm>
            <a:off x="0" y="3434400"/>
            <a:ext cx="6090600" cy="3423600"/>
          </a:xfrm>
          <a:solidFill>
            <a:srgbClr val="D2108D"/>
          </a:solidFill>
          <a:ln w="12700">
            <a:noFill/>
          </a:ln>
        </p:spPr>
        <p:txBody>
          <a:bodyPr lIns="216000" tIns="216000" rIns="216000" bIns="108000" anchor="t"/>
          <a:lstStyle>
            <a:lvl1pPr>
              <a:defRPr>
                <a:solidFill>
                  <a:schemeClr val="bg1"/>
                </a:solidFill>
              </a:defRPr>
            </a:lvl1pPr>
          </a:lstStyle>
          <a:p>
            <a:r>
              <a:rPr lang="de-CH"/>
              <a:t>Image Placeholder</a:t>
            </a:r>
          </a:p>
        </p:txBody>
      </p:sp>
      <p:sp>
        <p:nvSpPr>
          <p:cNvPr id="11" name="Bildplatzhalter 3">
            <a:extLst>
              <a:ext uri="{FF2B5EF4-FFF2-40B4-BE49-F238E27FC236}">
                <a16:creationId xmlns:a16="http://schemas.microsoft.com/office/drawing/2014/main" id="{5FEA1EA0-5562-219A-FDDC-70D80236841D}"/>
              </a:ext>
            </a:extLst>
          </p:cNvPr>
          <p:cNvSpPr>
            <a:spLocks noGrp="1"/>
          </p:cNvSpPr>
          <p:nvPr>
            <p:ph type="pic" sz="quarter" idx="21" hasCustomPrompt="1"/>
          </p:nvPr>
        </p:nvSpPr>
        <p:spPr>
          <a:xfrm>
            <a:off x="6101400" y="3434400"/>
            <a:ext cx="6090600" cy="3423600"/>
          </a:xfrm>
          <a:solidFill>
            <a:srgbClr val="D2108D"/>
          </a:solidFill>
          <a:ln w="12700">
            <a:noFill/>
          </a:ln>
        </p:spPr>
        <p:txBody>
          <a:bodyPr lIns="216000" tIns="216000" rIns="216000" bIns="108000" anchor="t"/>
          <a:lstStyle>
            <a:lvl1pPr>
              <a:defRPr>
                <a:solidFill>
                  <a:schemeClr val="bg1"/>
                </a:solidFill>
              </a:defRPr>
            </a:lvl1pPr>
          </a:lstStyle>
          <a:p>
            <a:r>
              <a:rPr lang="de-CH"/>
              <a:t>Image Placeholder</a:t>
            </a:r>
          </a:p>
        </p:txBody>
      </p:sp>
      <p:sp>
        <p:nvSpPr>
          <p:cNvPr id="5" name="Textplatzhalter 4">
            <a:extLst>
              <a:ext uri="{FF2B5EF4-FFF2-40B4-BE49-F238E27FC236}">
                <a16:creationId xmlns:a16="http://schemas.microsoft.com/office/drawing/2014/main" id="{4F187DF8-0AC2-49DE-999A-CBC0F45FA378}"/>
              </a:ext>
            </a:extLst>
          </p:cNvPr>
          <p:cNvSpPr>
            <a:spLocks noGrp="1"/>
          </p:cNvSpPr>
          <p:nvPr>
            <p:ph type="body" sz="quarter" idx="12" hasCustomPrompt="1"/>
          </p:nvPr>
        </p:nvSpPr>
        <p:spPr>
          <a:xfrm>
            <a:off x="937847" y="1581150"/>
            <a:ext cx="4689230" cy="1391309"/>
          </a:xfrm>
        </p:spPr>
        <p:txBody>
          <a:bodyPr anchor="b"/>
          <a:lstStyle>
            <a:lvl1pPr marL="0" indent="0" algn="l">
              <a:lnSpc>
                <a:spcPct val="120000"/>
              </a:lnSpc>
              <a:spcBef>
                <a:spcPts val="1200"/>
              </a:spcBef>
              <a:buFont typeface="Arial" panose="020B0604020202020204" pitchFamily="34" charset="0"/>
              <a:buNone/>
              <a:defRPr sz="1500" b="0">
                <a:solidFill>
                  <a:schemeClr val="bg1"/>
                </a:solidFill>
                <a:effectLst>
                  <a:outerShdw blurRad="50800" dist="38100" dir="2700000" algn="tl" rotWithShape="0">
                    <a:prstClr val="black">
                      <a:alpha val="40000"/>
                    </a:prstClr>
                  </a:outerShdw>
                </a:effectLst>
                <a:latin typeface="+mn-lt"/>
              </a:defRPr>
            </a:lvl1pPr>
            <a:lvl2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2pPr>
            <a:lvl3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3pPr>
            <a:lvl4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4pPr>
            <a:lvl5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5pPr>
            <a:lvl6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6pPr>
            <a:lvl7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7pPr>
            <a:lvl8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8pPr>
            <a:lvl9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4-Column Text </a:t>
            </a:r>
            <a:br>
              <a:rPr lang="en-GB" noProof="0" dirty="0"/>
            </a:br>
            <a:r>
              <a:rPr lang="en-GB" noProof="0" dirty="0"/>
              <a:t>Arial, 15 pt, white, left aligned</a:t>
            </a:r>
          </a:p>
        </p:txBody>
      </p:sp>
      <p:sp>
        <p:nvSpPr>
          <p:cNvPr id="6" name="Textplatzhalter 4">
            <a:extLst>
              <a:ext uri="{FF2B5EF4-FFF2-40B4-BE49-F238E27FC236}">
                <a16:creationId xmlns:a16="http://schemas.microsoft.com/office/drawing/2014/main" id="{C0B8E777-CE26-4125-6914-F3392533DF02}"/>
              </a:ext>
            </a:extLst>
          </p:cNvPr>
          <p:cNvSpPr>
            <a:spLocks noGrp="1"/>
          </p:cNvSpPr>
          <p:nvPr>
            <p:ph type="body" sz="quarter" idx="25" hasCustomPrompt="1"/>
          </p:nvPr>
        </p:nvSpPr>
        <p:spPr>
          <a:xfrm>
            <a:off x="6564923" y="1581150"/>
            <a:ext cx="4689230" cy="1391309"/>
          </a:xfrm>
        </p:spPr>
        <p:txBody>
          <a:bodyPr anchor="b"/>
          <a:lstStyle>
            <a:lvl1pPr marL="0" indent="0" algn="l">
              <a:lnSpc>
                <a:spcPct val="120000"/>
              </a:lnSpc>
              <a:spcBef>
                <a:spcPts val="1200"/>
              </a:spcBef>
              <a:buFont typeface="Arial" panose="020B0604020202020204" pitchFamily="34" charset="0"/>
              <a:buNone/>
              <a:defRPr sz="1500" b="0">
                <a:solidFill>
                  <a:schemeClr val="bg1"/>
                </a:solidFill>
                <a:effectLst>
                  <a:outerShdw blurRad="50800" dist="38100" dir="2700000" algn="tl" rotWithShape="0">
                    <a:prstClr val="black">
                      <a:alpha val="40000"/>
                    </a:prstClr>
                  </a:outerShdw>
                </a:effectLst>
                <a:latin typeface="+mn-lt"/>
              </a:defRPr>
            </a:lvl1pPr>
            <a:lvl2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2pPr>
            <a:lvl3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3pPr>
            <a:lvl4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4pPr>
            <a:lvl5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5pPr>
            <a:lvl6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6pPr>
            <a:lvl7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7pPr>
            <a:lvl8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8pPr>
            <a:lvl9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4-Column Text </a:t>
            </a:r>
            <a:br>
              <a:rPr lang="en-GB" noProof="0" dirty="0"/>
            </a:br>
            <a:r>
              <a:rPr lang="en-GB" noProof="0" dirty="0"/>
              <a:t>Arial, 15 pt, white, left aligned</a:t>
            </a:r>
          </a:p>
        </p:txBody>
      </p:sp>
      <p:sp>
        <p:nvSpPr>
          <p:cNvPr id="8" name="Textplatzhalter 4">
            <a:extLst>
              <a:ext uri="{FF2B5EF4-FFF2-40B4-BE49-F238E27FC236}">
                <a16:creationId xmlns:a16="http://schemas.microsoft.com/office/drawing/2014/main" id="{0A81CF8B-A37E-09B1-47B9-4F88C24C854C}"/>
              </a:ext>
            </a:extLst>
          </p:cNvPr>
          <p:cNvSpPr>
            <a:spLocks noGrp="1"/>
          </p:cNvSpPr>
          <p:nvPr>
            <p:ph type="body" sz="quarter" idx="27" hasCustomPrompt="1"/>
          </p:nvPr>
        </p:nvSpPr>
        <p:spPr>
          <a:xfrm>
            <a:off x="937847" y="5015550"/>
            <a:ext cx="4689230" cy="1391309"/>
          </a:xfrm>
        </p:spPr>
        <p:txBody>
          <a:bodyPr anchor="b"/>
          <a:lstStyle>
            <a:lvl1pPr marL="0" indent="0" algn="l">
              <a:lnSpc>
                <a:spcPct val="120000"/>
              </a:lnSpc>
              <a:spcBef>
                <a:spcPts val="1200"/>
              </a:spcBef>
              <a:buFont typeface="Arial" panose="020B0604020202020204" pitchFamily="34" charset="0"/>
              <a:buNone/>
              <a:defRPr sz="1500" b="0">
                <a:solidFill>
                  <a:schemeClr val="bg1"/>
                </a:solidFill>
                <a:effectLst>
                  <a:outerShdw blurRad="50800" dist="38100" dir="2700000" algn="tl" rotWithShape="0">
                    <a:prstClr val="black">
                      <a:alpha val="40000"/>
                    </a:prstClr>
                  </a:outerShdw>
                </a:effectLst>
                <a:latin typeface="+mn-lt"/>
              </a:defRPr>
            </a:lvl1pPr>
            <a:lvl2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2pPr>
            <a:lvl3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3pPr>
            <a:lvl4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4pPr>
            <a:lvl5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5pPr>
            <a:lvl6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6pPr>
            <a:lvl7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7pPr>
            <a:lvl8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8pPr>
            <a:lvl9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4-Column Text </a:t>
            </a:r>
            <a:br>
              <a:rPr lang="en-GB" noProof="0" dirty="0"/>
            </a:br>
            <a:r>
              <a:rPr lang="en-GB" noProof="0" dirty="0"/>
              <a:t>Arial, 15 pt, white, left aligned</a:t>
            </a:r>
          </a:p>
        </p:txBody>
      </p:sp>
      <p:sp>
        <p:nvSpPr>
          <p:cNvPr id="13" name="Textplatzhalter 4">
            <a:extLst>
              <a:ext uri="{FF2B5EF4-FFF2-40B4-BE49-F238E27FC236}">
                <a16:creationId xmlns:a16="http://schemas.microsoft.com/office/drawing/2014/main" id="{A07C3E46-41C2-47CB-D2FD-25B518F0CEBC}"/>
              </a:ext>
            </a:extLst>
          </p:cNvPr>
          <p:cNvSpPr>
            <a:spLocks noGrp="1"/>
          </p:cNvSpPr>
          <p:nvPr>
            <p:ph type="body" sz="quarter" idx="28" hasCustomPrompt="1"/>
          </p:nvPr>
        </p:nvSpPr>
        <p:spPr>
          <a:xfrm>
            <a:off x="6564923" y="5015551"/>
            <a:ext cx="4689230" cy="1391309"/>
          </a:xfrm>
        </p:spPr>
        <p:txBody>
          <a:bodyPr anchor="b"/>
          <a:lstStyle>
            <a:lvl1pPr marL="0" indent="0" algn="l">
              <a:lnSpc>
                <a:spcPct val="120000"/>
              </a:lnSpc>
              <a:spcBef>
                <a:spcPts val="1200"/>
              </a:spcBef>
              <a:buFont typeface="Arial" panose="020B0604020202020204" pitchFamily="34" charset="0"/>
              <a:buNone/>
              <a:defRPr sz="1500" b="0">
                <a:solidFill>
                  <a:schemeClr val="bg1"/>
                </a:solidFill>
                <a:effectLst>
                  <a:outerShdw blurRad="50800" dist="38100" dir="2700000" algn="tl" rotWithShape="0">
                    <a:prstClr val="black">
                      <a:alpha val="40000"/>
                    </a:prstClr>
                  </a:outerShdw>
                </a:effectLst>
                <a:latin typeface="+mn-lt"/>
              </a:defRPr>
            </a:lvl1pPr>
            <a:lvl2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2pPr>
            <a:lvl3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3pPr>
            <a:lvl4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4pPr>
            <a:lvl5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5pPr>
            <a:lvl6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6pPr>
            <a:lvl7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7pPr>
            <a:lvl8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8pPr>
            <a:lvl9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4-Column Text </a:t>
            </a:r>
            <a:br>
              <a:rPr lang="en-GB" noProof="0" dirty="0"/>
            </a:br>
            <a:r>
              <a:rPr lang="en-GB" noProof="0" dirty="0"/>
              <a:t>Arial, 15 pt, white, left aligned</a:t>
            </a:r>
          </a:p>
        </p:txBody>
      </p:sp>
      <p:sp>
        <p:nvSpPr>
          <p:cNvPr id="18" name="SmartArt-Platzhalter 5">
            <a:extLst>
              <a:ext uri="{FF2B5EF4-FFF2-40B4-BE49-F238E27FC236}">
                <a16:creationId xmlns:a16="http://schemas.microsoft.com/office/drawing/2014/main" id="{CFA5C265-66CB-EA9E-1006-215F841338C0}"/>
              </a:ext>
            </a:extLst>
          </p:cNvPr>
          <p:cNvSpPr>
            <a:spLocks noGrp="1"/>
          </p:cNvSpPr>
          <p:nvPr>
            <p:ph type="dgm" sz="quarter" idx="11"/>
          </p:nvPr>
        </p:nvSpPr>
        <p:spPr>
          <a:xfrm>
            <a:off x="11228400" y="399599"/>
            <a:ext cx="497477" cy="647783"/>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r>
              <a:rPr lang="en-GB"/>
              <a:t>Click icon to add SmartArt graphic</a:t>
            </a:r>
            <a:endParaRPr lang="de-CH"/>
          </a:p>
        </p:txBody>
      </p:sp>
      <p:sp>
        <p:nvSpPr>
          <p:cNvPr id="2" name="Date Placeholder 3">
            <a:extLst>
              <a:ext uri="{FF2B5EF4-FFF2-40B4-BE49-F238E27FC236}">
                <a16:creationId xmlns:a16="http://schemas.microsoft.com/office/drawing/2014/main" id="{4D698EEB-8508-290B-719E-40DC2BFCD997}"/>
              </a:ext>
            </a:extLst>
          </p:cNvPr>
          <p:cNvSpPr>
            <a:spLocks noGrp="1"/>
          </p:cNvSpPr>
          <p:nvPr>
            <p:ph type="dt" sz="half" idx="2"/>
          </p:nvPr>
        </p:nvSpPr>
        <p:spPr>
          <a:xfrm rot="16200000">
            <a:off x="9209197" y="3561558"/>
            <a:ext cx="5342306" cy="313953"/>
          </a:xfrm>
          <a:prstGeom prst="rect">
            <a:avLst/>
          </a:prstGeom>
        </p:spPr>
        <p:txBody>
          <a:bodyPr vert="horz" lIns="0" tIns="0" rIns="0" bIns="0" rtlCol="0" anchor="b" anchorCtr="0"/>
          <a:lstStyle>
            <a:lvl1pPr algn="l">
              <a:defRPr sz="900">
                <a:solidFill>
                  <a:schemeClr val="bg1"/>
                </a:solidFill>
              </a:defRPr>
            </a:lvl1pPr>
          </a:lstStyle>
          <a:p>
            <a:r>
              <a:rPr lang="en-GB" noProof="0" dirty="0"/>
              <a:t>Data Classification: ESO CONFIDENTIAL/INTERNAL/PUBLIC, ESO-XXXXXX v.X (doc nr, version)</a:t>
            </a:r>
          </a:p>
        </p:txBody>
      </p:sp>
      <p:sp>
        <p:nvSpPr>
          <p:cNvPr id="12" name="Slide Number Placeholder 5">
            <a:extLst>
              <a:ext uri="{FF2B5EF4-FFF2-40B4-BE49-F238E27FC236}">
                <a16:creationId xmlns:a16="http://schemas.microsoft.com/office/drawing/2014/main" id="{712B761F-D416-8958-C975-EAF67347795E}"/>
              </a:ext>
            </a:extLst>
          </p:cNvPr>
          <p:cNvSpPr>
            <a:spLocks noGrp="1"/>
          </p:cNvSpPr>
          <p:nvPr>
            <p:ph type="sldNum" sz="quarter" idx="4"/>
          </p:nvPr>
        </p:nvSpPr>
        <p:spPr>
          <a:xfrm>
            <a:off x="468313" y="6534114"/>
            <a:ext cx="469581" cy="175313"/>
          </a:xfrm>
          <a:prstGeom prst="rect">
            <a:avLst/>
          </a:prstGeom>
        </p:spPr>
        <p:txBody>
          <a:bodyPr vert="horz" lIns="0" tIns="45720" rIns="0" bIns="45720" rtlCol="0" anchor="ctr"/>
          <a:lstStyle>
            <a:lvl1pPr algn="l">
              <a:defRPr sz="900" b="1">
                <a:solidFill>
                  <a:schemeClr val="bg1"/>
                </a:solidFill>
              </a:defRPr>
            </a:lvl1pPr>
          </a:lstStyle>
          <a:p>
            <a:fld id="{766D6064-FB9F-4877-ADF1-97150FF2D969}" type="slidenum">
              <a:rPr lang="en-GB" smtClean="0"/>
              <a:pPr/>
              <a:t>‹#›</a:t>
            </a:fld>
            <a:endParaRPr lang="en-GB"/>
          </a:p>
        </p:txBody>
      </p:sp>
    </p:spTree>
    <p:extLst>
      <p:ext uri="{BB962C8B-B14F-4D97-AF65-F5344CB8AC3E}">
        <p14:creationId xmlns:p14="http://schemas.microsoft.com/office/powerpoint/2010/main" val="100269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T+6IB">
    <p:spTree>
      <p:nvGrpSpPr>
        <p:cNvPr id="1" name=""/>
        <p:cNvGrpSpPr/>
        <p:nvPr/>
      </p:nvGrpSpPr>
      <p:grpSpPr>
        <a:xfrm>
          <a:off x="0" y="0"/>
          <a:ext cx="0" cy="0"/>
          <a:chOff x="0" y="0"/>
          <a:chExt cx="0" cy="0"/>
        </a:xfrm>
      </p:grpSpPr>
      <p:sp>
        <p:nvSpPr>
          <p:cNvPr id="5" name="Bildplatzhalter 3">
            <a:extLst>
              <a:ext uri="{FF2B5EF4-FFF2-40B4-BE49-F238E27FC236}">
                <a16:creationId xmlns:a16="http://schemas.microsoft.com/office/drawing/2014/main" id="{6181CF1F-30E6-36E0-B375-631C095847E1}"/>
              </a:ext>
            </a:extLst>
          </p:cNvPr>
          <p:cNvSpPr>
            <a:spLocks noGrp="1"/>
          </p:cNvSpPr>
          <p:nvPr>
            <p:ph type="pic" sz="quarter" idx="20" hasCustomPrompt="1"/>
          </p:nvPr>
        </p:nvSpPr>
        <p:spPr>
          <a:xfrm>
            <a:off x="8135200" y="0"/>
            <a:ext cx="4056800" cy="3423600"/>
          </a:xfrm>
          <a:solidFill>
            <a:srgbClr val="D2108D"/>
          </a:solidFill>
          <a:ln w="12700">
            <a:noFill/>
          </a:ln>
        </p:spPr>
        <p:txBody>
          <a:bodyPr lIns="216000" tIns="108000" rIns="216000" bIns="108000" anchor="t"/>
          <a:lstStyle>
            <a:lvl1pPr>
              <a:defRPr>
                <a:solidFill>
                  <a:schemeClr val="bg1"/>
                </a:solidFill>
              </a:defRPr>
            </a:lvl1pPr>
          </a:lstStyle>
          <a:p>
            <a:r>
              <a:rPr lang="de-CH"/>
              <a:t>Image Placeholder</a:t>
            </a:r>
          </a:p>
        </p:txBody>
      </p:sp>
      <p:sp>
        <p:nvSpPr>
          <p:cNvPr id="4" name="Bildplatzhalter 3">
            <a:extLst>
              <a:ext uri="{FF2B5EF4-FFF2-40B4-BE49-F238E27FC236}">
                <a16:creationId xmlns:a16="http://schemas.microsoft.com/office/drawing/2014/main" id="{2E99BFC8-D908-D520-263D-4D3BE7E3045F}"/>
              </a:ext>
            </a:extLst>
          </p:cNvPr>
          <p:cNvSpPr>
            <a:spLocks noGrp="1"/>
          </p:cNvSpPr>
          <p:nvPr>
            <p:ph type="pic" sz="quarter" idx="10" hasCustomPrompt="1"/>
          </p:nvPr>
        </p:nvSpPr>
        <p:spPr>
          <a:xfrm>
            <a:off x="0" y="0"/>
            <a:ext cx="4056800" cy="3423600"/>
          </a:xfrm>
          <a:solidFill>
            <a:srgbClr val="D2108D"/>
          </a:solidFill>
          <a:ln w="12700">
            <a:noFill/>
          </a:ln>
        </p:spPr>
        <p:txBody>
          <a:bodyPr lIns="216000" tIns="108000" rIns="216000" bIns="108000" anchor="t"/>
          <a:lstStyle>
            <a:lvl1pPr>
              <a:defRPr>
                <a:solidFill>
                  <a:schemeClr val="bg1"/>
                </a:solidFill>
              </a:defRPr>
            </a:lvl1pPr>
          </a:lstStyle>
          <a:p>
            <a:r>
              <a:rPr lang="de-CH"/>
              <a:t>Image Placeholder</a:t>
            </a:r>
          </a:p>
        </p:txBody>
      </p:sp>
      <p:sp>
        <p:nvSpPr>
          <p:cNvPr id="2" name="Bildplatzhalter 3">
            <a:extLst>
              <a:ext uri="{FF2B5EF4-FFF2-40B4-BE49-F238E27FC236}">
                <a16:creationId xmlns:a16="http://schemas.microsoft.com/office/drawing/2014/main" id="{B09398C8-55E0-2686-999B-D58C6499FA03}"/>
              </a:ext>
            </a:extLst>
          </p:cNvPr>
          <p:cNvSpPr>
            <a:spLocks noGrp="1"/>
          </p:cNvSpPr>
          <p:nvPr>
            <p:ph type="pic" sz="quarter" idx="19" hasCustomPrompt="1"/>
          </p:nvPr>
        </p:nvSpPr>
        <p:spPr>
          <a:xfrm>
            <a:off x="4067600" y="0"/>
            <a:ext cx="4056800" cy="3423600"/>
          </a:xfrm>
          <a:solidFill>
            <a:srgbClr val="D2108D"/>
          </a:solidFill>
          <a:ln w="12700">
            <a:noFill/>
          </a:ln>
        </p:spPr>
        <p:txBody>
          <a:bodyPr lIns="216000" tIns="108000" rIns="216000" bIns="108000" anchor="t"/>
          <a:lstStyle>
            <a:lvl1pPr>
              <a:defRPr>
                <a:solidFill>
                  <a:schemeClr val="bg1"/>
                </a:solidFill>
              </a:defRPr>
            </a:lvl1pPr>
          </a:lstStyle>
          <a:p>
            <a:r>
              <a:rPr lang="de-CH"/>
              <a:t>Image Placeholder</a:t>
            </a:r>
          </a:p>
        </p:txBody>
      </p:sp>
      <p:sp>
        <p:nvSpPr>
          <p:cNvPr id="7" name="Bildplatzhalter 3">
            <a:extLst>
              <a:ext uri="{FF2B5EF4-FFF2-40B4-BE49-F238E27FC236}">
                <a16:creationId xmlns:a16="http://schemas.microsoft.com/office/drawing/2014/main" id="{D37ECC04-7853-9A2F-A5D6-06265A69C5A5}"/>
              </a:ext>
            </a:extLst>
          </p:cNvPr>
          <p:cNvSpPr>
            <a:spLocks noGrp="1"/>
          </p:cNvSpPr>
          <p:nvPr>
            <p:ph type="pic" sz="quarter" idx="21" hasCustomPrompt="1"/>
          </p:nvPr>
        </p:nvSpPr>
        <p:spPr>
          <a:xfrm>
            <a:off x="0" y="3434400"/>
            <a:ext cx="4056800" cy="3423600"/>
          </a:xfrm>
          <a:solidFill>
            <a:srgbClr val="D2108D"/>
          </a:solidFill>
          <a:ln w="12700">
            <a:noFill/>
          </a:ln>
        </p:spPr>
        <p:txBody>
          <a:bodyPr lIns="216000" tIns="216000" rIns="216000" bIns="108000" anchor="b"/>
          <a:lstStyle>
            <a:lvl1pPr>
              <a:defRPr>
                <a:solidFill>
                  <a:schemeClr val="bg1"/>
                </a:solidFill>
              </a:defRPr>
            </a:lvl1pPr>
          </a:lstStyle>
          <a:p>
            <a:r>
              <a:rPr lang="de-CH"/>
              <a:t>Image Placeholder</a:t>
            </a:r>
          </a:p>
        </p:txBody>
      </p:sp>
      <p:sp>
        <p:nvSpPr>
          <p:cNvPr id="8" name="Bildplatzhalter 3">
            <a:extLst>
              <a:ext uri="{FF2B5EF4-FFF2-40B4-BE49-F238E27FC236}">
                <a16:creationId xmlns:a16="http://schemas.microsoft.com/office/drawing/2014/main" id="{DA0933D5-505E-BF1C-C98B-A0FDFCE965FD}"/>
              </a:ext>
            </a:extLst>
          </p:cNvPr>
          <p:cNvSpPr>
            <a:spLocks noGrp="1"/>
          </p:cNvSpPr>
          <p:nvPr>
            <p:ph type="pic" sz="quarter" idx="22" hasCustomPrompt="1"/>
          </p:nvPr>
        </p:nvSpPr>
        <p:spPr>
          <a:xfrm>
            <a:off x="4067600" y="3434400"/>
            <a:ext cx="4056800" cy="3423600"/>
          </a:xfrm>
          <a:solidFill>
            <a:srgbClr val="D2108D"/>
          </a:solidFill>
          <a:ln w="12700">
            <a:noFill/>
          </a:ln>
        </p:spPr>
        <p:txBody>
          <a:bodyPr lIns="216000" tIns="216000" rIns="216000" bIns="108000" anchor="b"/>
          <a:lstStyle>
            <a:lvl1pPr>
              <a:defRPr>
                <a:solidFill>
                  <a:schemeClr val="bg1"/>
                </a:solidFill>
              </a:defRPr>
            </a:lvl1pPr>
          </a:lstStyle>
          <a:p>
            <a:r>
              <a:rPr lang="de-CH"/>
              <a:t>Image Placeholder</a:t>
            </a:r>
          </a:p>
        </p:txBody>
      </p:sp>
      <p:sp>
        <p:nvSpPr>
          <p:cNvPr id="13" name="Bildplatzhalter 3">
            <a:extLst>
              <a:ext uri="{FF2B5EF4-FFF2-40B4-BE49-F238E27FC236}">
                <a16:creationId xmlns:a16="http://schemas.microsoft.com/office/drawing/2014/main" id="{9EC722AD-49A0-EEF0-464A-3B723682E99D}"/>
              </a:ext>
            </a:extLst>
          </p:cNvPr>
          <p:cNvSpPr>
            <a:spLocks noGrp="1"/>
          </p:cNvSpPr>
          <p:nvPr>
            <p:ph type="pic" sz="quarter" idx="23" hasCustomPrompt="1"/>
          </p:nvPr>
        </p:nvSpPr>
        <p:spPr>
          <a:xfrm>
            <a:off x="8135200" y="3434400"/>
            <a:ext cx="4056800" cy="3423600"/>
          </a:xfrm>
          <a:solidFill>
            <a:srgbClr val="D2108D"/>
          </a:solidFill>
          <a:ln w="12700">
            <a:noFill/>
          </a:ln>
        </p:spPr>
        <p:txBody>
          <a:bodyPr lIns="216000" tIns="216000" rIns="216000" bIns="108000" anchor="b"/>
          <a:lstStyle>
            <a:lvl1pPr>
              <a:defRPr>
                <a:solidFill>
                  <a:schemeClr val="bg1"/>
                </a:solidFill>
              </a:defRPr>
            </a:lvl1pPr>
          </a:lstStyle>
          <a:p>
            <a:r>
              <a:rPr lang="de-CH"/>
              <a:t>Image Placeholder</a:t>
            </a:r>
          </a:p>
        </p:txBody>
      </p:sp>
      <p:sp>
        <p:nvSpPr>
          <p:cNvPr id="3" name="Textplatzhalter 4">
            <a:extLst>
              <a:ext uri="{FF2B5EF4-FFF2-40B4-BE49-F238E27FC236}">
                <a16:creationId xmlns:a16="http://schemas.microsoft.com/office/drawing/2014/main" id="{620907A4-1574-D634-5960-45663CBAFB07}"/>
              </a:ext>
            </a:extLst>
          </p:cNvPr>
          <p:cNvSpPr>
            <a:spLocks noGrp="1"/>
          </p:cNvSpPr>
          <p:nvPr>
            <p:ph type="body" sz="quarter" idx="12" hasCustomPrompt="1"/>
          </p:nvPr>
        </p:nvSpPr>
        <p:spPr>
          <a:xfrm>
            <a:off x="468923" y="451141"/>
            <a:ext cx="3119354" cy="2612458"/>
          </a:xfrm>
        </p:spPr>
        <p:txBody>
          <a:bodyPr anchor="b"/>
          <a:lstStyle>
            <a:lvl1pPr marL="0" indent="0" algn="l">
              <a:lnSpc>
                <a:spcPct val="120000"/>
              </a:lnSpc>
              <a:spcBef>
                <a:spcPts val="1200"/>
              </a:spcBef>
              <a:buFont typeface="Arial" panose="020B0604020202020204" pitchFamily="34" charset="0"/>
              <a:buNone/>
              <a:defRPr sz="1500" b="0">
                <a:solidFill>
                  <a:schemeClr val="bg1"/>
                </a:solidFill>
                <a:effectLst>
                  <a:outerShdw blurRad="50800" dist="38100" dir="2700000" algn="tl" rotWithShape="0">
                    <a:prstClr val="black">
                      <a:alpha val="40000"/>
                    </a:prstClr>
                  </a:outerShdw>
                </a:effectLst>
                <a:latin typeface="+mn-lt"/>
              </a:defRPr>
            </a:lvl1pPr>
            <a:lvl2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2pPr>
            <a:lvl3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3pPr>
            <a:lvl4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4pPr>
            <a:lvl5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5pPr>
            <a:lvl6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6pPr>
            <a:lvl7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7pPr>
            <a:lvl8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8pPr>
            <a:lvl9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4-Column Text </a:t>
            </a:r>
            <a:br>
              <a:rPr lang="en-GB" noProof="0" dirty="0"/>
            </a:br>
            <a:r>
              <a:rPr lang="en-GB" noProof="0" dirty="0"/>
              <a:t>Arial, 15 pt, white, left aligned</a:t>
            </a:r>
          </a:p>
        </p:txBody>
      </p:sp>
      <p:sp>
        <p:nvSpPr>
          <p:cNvPr id="6" name="Textplatzhalter 4">
            <a:extLst>
              <a:ext uri="{FF2B5EF4-FFF2-40B4-BE49-F238E27FC236}">
                <a16:creationId xmlns:a16="http://schemas.microsoft.com/office/drawing/2014/main" id="{AFBE1064-816E-B03D-B92D-BC11B67FF3A1}"/>
              </a:ext>
            </a:extLst>
          </p:cNvPr>
          <p:cNvSpPr>
            <a:spLocks noGrp="1"/>
          </p:cNvSpPr>
          <p:nvPr>
            <p:ph type="body" sz="quarter" idx="29" hasCustomPrompt="1"/>
          </p:nvPr>
        </p:nvSpPr>
        <p:spPr>
          <a:xfrm>
            <a:off x="4536324" y="451141"/>
            <a:ext cx="3119354" cy="2612458"/>
          </a:xfrm>
        </p:spPr>
        <p:txBody>
          <a:bodyPr anchor="b"/>
          <a:lstStyle>
            <a:lvl1pPr marL="0" indent="0" algn="l">
              <a:lnSpc>
                <a:spcPct val="120000"/>
              </a:lnSpc>
              <a:spcBef>
                <a:spcPts val="1200"/>
              </a:spcBef>
              <a:buFont typeface="Arial" panose="020B0604020202020204" pitchFamily="34" charset="0"/>
              <a:buNone/>
              <a:defRPr sz="1500" b="0">
                <a:solidFill>
                  <a:schemeClr val="bg1"/>
                </a:solidFill>
                <a:effectLst>
                  <a:outerShdw blurRad="50800" dist="38100" dir="2700000" algn="tl" rotWithShape="0">
                    <a:prstClr val="black">
                      <a:alpha val="40000"/>
                    </a:prstClr>
                  </a:outerShdw>
                </a:effectLst>
                <a:latin typeface="+mn-lt"/>
              </a:defRPr>
            </a:lvl1pPr>
            <a:lvl2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2pPr>
            <a:lvl3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3pPr>
            <a:lvl4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4pPr>
            <a:lvl5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5pPr>
            <a:lvl6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6pPr>
            <a:lvl7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7pPr>
            <a:lvl8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8pPr>
            <a:lvl9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4-Column Text </a:t>
            </a:r>
            <a:br>
              <a:rPr lang="en-GB" noProof="0" dirty="0"/>
            </a:br>
            <a:r>
              <a:rPr lang="en-GB" noProof="0" dirty="0"/>
              <a:t>Arial, 15 pt, white, left aligned</a:t>
            </a:r>
          </a:p>
        </p:txBody>
      </p:sp>
      <p:sp>
        <p:nvSpPr>
          <p:cNvPr id="10" name="Textplatzhalter 4">
            <a:extLst>
              <a:ext uri="{FF2B5EF4-FFF2-40B4-BE49-F238E27FC236}">
                <a16:creationId xmlns:a16="http://schemas.microsoft.com/office/drawing/2014/main" id="{794D695A-6379-AE12-4561-221C2A05A6AF}"/>
              </a:ext>
            </a:extLst>
          </p:cNvPr>
          <p:cNvSpPr>
            <a:spLocks noGrp="1"/>
          </p:cNvSpPr>
          <p:nvPr>
            <p:ph type="body" sz="quarter" idx="30" hasCustomPrompt="1"/>
          </p:nvPr>
        </p:nvSpPr>
        <p:spPr>
          <a:xfrm>
            <a:off x="8603725" y="1581150"/>
            <a:ext cx="3119354" cy="1482449"/>
          </a:xfrm>
        </p:spPr>
        <p:txBody>
          <a:bodyPr anchor="b"/>
          <a:lstStyle>
            <a:lvl1pPr marL="0" indent="0" algn="l">
              <a:lnSpc>
                <a:spcPct val="120000"/>
              </a:lnSpc>
              <a:spcBef>
                <a:spcPts val="1200"/>
              </a:spcBef>
              <a:buFont typeface="Arial" panose="020B0604020202020204" pitchFamily="34" charset="0"/>
              <a:buNone/>
              <a:defRPr sz="1500" b="0">
                <a:solidFill>
                  <a:schemeClr val="bg1"/>
                </a:solidFill>
                <a:effectLst>
                  <a:outerShdw blurRad="50800" dist="38100" dir="2700000" algn="tl" rotWithShape="0">
                    <a:prstClr val="black">
                      <a:alpha val="40000"/>
                    </a:prstClr>
                  </a:outerShdw>
                </a:effectLst>
                <a:latin typeface="+mn-lt"/>
              </a:defRPr>
            </a:lvl1pPr>
            <a:lvl2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2pPr>
            <a:lvl3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3pPr>
            <a:lvl4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4pPr>
            <a:lvl5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5pPr>
            <a:lvl6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6pPr>
            <a:lvl7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7pPr>
            <a:lvl8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8pPr>
            <a:lvl9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4-Column Text </a:t>
            </a:r>
            <a:br>
              <a:rPr lang="en-GB" noProof="0" dirty="0"/>
            </a:br>
            <a:r>
              <a:rPr lang="en-GB" noProof="0" dirty="0"/>
              <a:t>Arial, 15 pt, white, left aligned</a:t>
            </a:r>
          </a:p>
        </p:txBody>
      </p:sp>
      <p:sp>
        <p:nvSpPr>
          <p:cNvPr id="11" name="Textplatzhalter 4">
            <a:extLst>
              <a:ext uri="{FF2B5EF4-FFF2-40B4-BE49-F238E27FC236}">
                <a16:creationId xmlns:a16="http://schemas.microsoft.com/office/drawing/2014/main" id="{DCBC5F7F-7524-9228-C498-77B3F6BE9FEE}"/>
              </a:ext>
            </a:extLst>
          </p:cNvPr>
          <p:cNvSpPr>
            <a:spLocks noGrp="1"/>
          </p:cNvSpPr>
          <p:nvPr>
            <p:ph type="body" sz="quarter" idx="31" hasCustomPrompt="1"/>
          </p:nvPr>
        </p:nvSpPr>
        <p:spPr>
          <a:xfrm>
            <a:off x="468923" y="3794401"/>
            <a:ext cx="3119354" cy="2612458"/>
          </a:xfrm>
        </p:spPr>
        <p:txBody>
          <a:bodyPr anchor="b"/>
          <a:lstStyle>
            <a:lvl1pPr marL="0" indent="0" algn="l">
              <a:lnSpc>
                <a:spcPct val="120000"/>
              </a:lnSpc>
              <a:spcBef>
                <a:spcPts val="1200"/>
              </a:spcBef>
              <a:buFont typeface="Arial" panose="020B0604020202020204" pitchFamily="34" charset="0"/>
              <a:buNone/>
              <a:defRPr sz="1500" b="0">
                <a:solidFill>
                  <a:schemeClr val="bg1"/>
                </a:solidFill>
                <a:effectLst>
                  <a:outerShdw blurRad="50800" dist="38100" dir="2700000" algn="tl" rotWithShape="0">
                    <a:prstClr val="black">
                      <a:alpha val="40000"/>
                    </a:prstClr>
                  </a:outerShdw>
                </a:effectLst>
                <a:latin typeface="+mn-lt"/>
              </a:defRPr>
            </a:lvl1pPr>
            <a:lvl2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2pPr>
            <a:lvl3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3pPr>
            <a:lvl4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4pPr>
            <a:lvl5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5pPr>
            <a:lvl6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6pPr>
            <a:lvl7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7pPr>
            <a:lvl8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8pPr>
            <a:lvl9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4-Column Text </a:t>
            </a:r>
            <a:br>
              <a:rPr lang="en-GB" noProof="0" dirty="0"/>
            </a:br>
            <a:r>
              <a:rPr lang="en-GB" noProof="0" dirty="0"/>
              <a:t>Arial, 15 pt, white, left aligned</a:t>
            </a:r>
          </a:p>
        </p:txBody>
      </p:sp>
      <p:sp>
        <p:nvSpPr>
          <p:cNvPr id="12" name="Textplatzhalter 4">
            <a:extLst>
              <a:ext uri="{FF2B5EF4-FFF2-40B4-BE49-F238E27FC236}">
                <a16:creationId xmlns:a16="http://schemas.microsoft.com/office/drawing/2014/main" id="{94E61D33-FC02-F350-F412-4E7D8E1DA0EF}"/>
              </a:ext>
            </a:extLst>
          </p:cNvPr>
          <p:cNvSpPr>
            <a:spLocks noGrp="1"/>
          </p:cNvSpPr>
          <p:nvPr>
            <p:ph type="body" sz="quarter" idx="32" hasCustomPrompt="1"/>
          </p:nvPr>
        </p:nvSpPr>
        <p:spPr>
          <a:xfrm>
            <a:off x="4536324" y="3794401"/>
            <a:ext cx="3119354" cy="2612458"/>
          </a:xfrm>
        </p:spPr>
        <p:txBody>
          <a:bodyPr anchor="b"/>
          <a:lstStyle>
            <a:lvl1pPr marL="0" indent="0" algn="l">
              <a:lnSpc>
                <a:spcPct val="120000"/>
              </a:lnSpc>
              <a:spcBef>
                <a:spcPts val="1200"/>
              </a:spcBef>
              <a:buFont typeface="Arial" panose="020B0604020202020204" pitchFamily="34" charset="0"/>
              <a:buNone/>
              <a:defRPr sz="1500" b="0">
                <a:solidFill>
                  <a:schemeClr val="bg1"/>
                </a:solidFill>
                <a:effectLst>
                  <a:outerShdw blurRad="50800" dist="38100" dir="2700000" algn="tl" rotWithShape="0">
                    <a:prstClr val="black">
                      <a:alpha val="40000"/>
                    </a:prstClr>
                  </a:outerShdw>
                </a:effectLst>
                <a:latin typeface="+mn-lt"/>
              </a:defRPr>
            </a:lvl1pPr>
            <a:lvl2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2pPr>
            <a:lvl3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3pPr>
            <a:lvl4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4pPr>
            <a:lvl5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5pPr>
            <a:lvl6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6pPr>
            <a:lvl7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7pPr>
            <a:lvl8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8pPr>
            <a:lvl9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4-Column Text </a:t>
            </a:r>
            <a:br>
              <a:rPr lang="en-GB" noProof="0" dirty="0"/>
            </a:br>
            <a:r>
              <a:rPr lang="en-GB" noProof="0" dirty="0"/>
              <a:t>Arial, 15 pt, white, left aligned</a:t>
            </a:r>
          </a:p>
        </p:txBody>
      </p:sp>
      <p:sp>
        <p:nvSpPr>
          <p:cNvPr id="14" name="Textplatzhalter 4">
            <a:extLst>
              <a:ext uri="{FF2B5EF4-FFF2-40B4-BE49-F238E27FC236}">
                <a16:creationId xmlns:a16="http://schemas.microsoft.com/office/drawing/2014/main" id="{CB1DFC4C-4616-3BC0-218F-3B9D8E7FA0A3}"/>
              </a:ext>
            </a:extLst>
          </p:cNvPr>
          <p:cNvSpPr>
            <a:spLocks noGrp="1"/>
          </p:cNvSpPr>
          <p:nvPr>
            <p:ph type="body" sz="quarter" idx="33" hasCustomPrompt="1"/>
          </p:nvPr>
        </p:nvSpPr>
        <p:spPr>
          <a:xfrm>
            <a:off x="8603724" y="3794401"/>
            <a:ext cx="3119354" cy="2612458"/>
          </a:xfrm>
        </p:spPr>
        <p:txBody>
          <a:bodyPr anchor="b"/>
          <a:lstStyle>
            <a:lvl1pPr marL="0" indent="0" algn="l">
              <a:lnSpc>
                <a:spcPct val="120000"/>
              </a:lnSpc>
              <a:spcBef>
                <a:spcPts val="1200"/>
              </a:spcBef>
              <a:buFont typeface="Arial" panose="020B0604020202020204" pitchFamily="34" charset="0"/>
              <a:buNone/>
              <a:defRPr sz="1500" b="0">
                <a:solidFill>
                  <a:schemeClr val="bg1"/>
                </a:solidFill>
                <a:effectLst>
                  <a:outerShdw blurRad="50800" dist="38100" dir="2700000" algn="tl" rotWithShape="0">
                    <a:prstClr val="black">
                      <a:alpha val="40000"/>
                    </a:prstClr>
                  </a:outerShdw>
                </a:effectLst>
                <a:latin typeface="+mn-lt"/>
              </a:defRPr>
            </a:lvl1pPr>
            <a:lvl2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2pPr>
            <a:lvl3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3pPr>
            <a:lvl4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4pPr>
            <a:lvl5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5pPr>
            <a:lvl6pPr marL="0" indent="0" algn="l">
              <a:lnSpc>
                <a:spcPct val="120000"/>
              </a:lnSpc>
              <a:spcBef>
                <a:spcPts val="1200"/>
              </a:spcBef>
              <a:buNone/>
              <a:defRPr sz="1500" b="0" i="0">
                <a:solidFill>
                  <a:schemeClr val="bg1"/>
                </a:solidFill>
                <a:effectLst>
                  <a:outerShdw blurRad="50800" dist="38100" dir="2700000" algn="tl" rotWithShape="0">
                    <a:prstClr val="black">
                      <a:alpha val="40000"/>
                    </a:prstClr>
                  </a:outerShdw>
                </a:effectLst>
                <a:latin typeface="+mn-lt"/>
              </a:defRPr>
            </a:lvl6pPr>
            <a:lvl7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7pPr>
            <a:lvl8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8pPr>
            <a:lvl9pPr marL="0" indent="0" algn="l">
              <a:lnSpc>
                <a:spcPct val="120000"/>
              </a:lnSpc>
              <a:spcBef>
                <a:spcPts val="120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4-Column Text </a:t>
            </a:r>
            <a:br>
              <a:rPr lang="en-GB" noProof="0" dirty="0"/>
            </a:br>
            <a:r>
              <a:rPr lang="en-GB" noProof="0" dirty="0"/>
              <a:t>Arial, 15 pt, white, left aligned</a:t>
            </a:r>
          </a:p>
        </p:txBody>
      </p:sp>
      <p:sp>
        <p:nvSpPr>
          <p:cNvPr id="27" name="SmartArt-Platzhalter 5">
            <a:extLst>
              <a:ext uri="{FF2B5EF4-FFF2-40B4-BE49-F238E27FC236}">
                <a16:creationId xmlns:a16="http://schemas.microsoft.com/office/drawing/2014/main" id="{014D9550-C751-E6B9-C1DE-A91B8E41A10C}"/>
              </a:ext>
            </a:extLst>
          </p:cNvPr>
          <p:cNvSpPr>
            <a:spLocks noGrp="1"/>
          </p:cNvSpPr>
          <p:nvPr>
            <p:ph type="dgm" sz="quarter" idx="11"/>
          </p:nvPr>
        </p:nvSpPr>
        <p:spPr>
          <a:xfrm>
            <a:off x="11228400" y="399599"/>
            <a:ext cx="497477" cy="647783"/>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r>
              <a:rPr lang="en-GB"/>
              <a:t>Click icon to add SmartArt graphic</a:t>
            </a:r>
            <a:endParaRPr lang="de-CH"/>
          </a:p>
        </p:txBody>
      </p:sp>
      <p:sp>
        <p:nvSpPr>
          <p:cNvPr id="9" name="Date Placeholder 3">
            <a:extLst>
              <a:ext uri="{FF2B5EF4-FFF2-40B4-BE49-F238E27FC236}">
                <a16:creationId xmlns:a16="http://schemas.microsoft.com/office/drawing/2014/main" id="{F6299F04-C96D-4539-6FD6-68641829E92D}"/>
              </a:ext>
            </a:extLst>
          </p:cNvPr>
          <p:cNvSpPr>
            <a:spLocks noGrp="1"/>
          </p:cNvSpPr>
          <p:nvPr>
            <p:ph type="dt" sz="half" idx="2"/>
          </p:nvPr>
        </p:nvSpPr>
        <p:spPr>
          <a:xfrm rot="16200000">
            <a:off x="9209197" y="3561558"/>
            <a:ext cx="5342306" cy="313953"/>
          </a:xfrm>
          <a:prstGeom prst="rect">
            <a:avLst/>
          </a:prstGeom>
        </p:spPr>
        <p:txBody>
          <a:bodyPr vert="horz" lIns="0" tIns="0" rIns="0" bIns="0" rtlCol="0" anchor="b" anchorCtr="0"/>
          <a:lstStyle>
            <a:lvl1pPr algn="l">
              <a:defRPr sz="900">
                <a:solidFill>
                  <a:schemeClr val="bg1"/>
                </a:solidFill>
              </a:defRPr>
            </a:lvl1pPr>
          </a:lstStyle>
          <a:p>
            <a:r>
              <a:rPr lang="en-GB" noProof="0" dirty="0"/>
              <a:t>Data Classification: ESO CONFIDENTIAL/INTERNAL/PUBLIC, ESO-XXXXXX v.X (doc nr, version)</a:t>
            </a:r>
          </a:p>
        </p:txBody>
      </p:sp>
      <p:sp>
        <p:nvSpPr>
          <p:cNvPr id="17" name="Slide Number Placeholder 5">
            <a:extLst>
              <a:ext uri="{FF2B5EF4-FFF2-40B4-BE49-F238E27FC236}">
                <a16:creationId xmlns:a16="http://schemas.microsoft.com/office/drawing/2014/main" id="{ABC3BE50-95F9-93B1-7C3C-AA620931BD5C}"/>
              </a:ext>
            </a:extLst>
          </p:cNvPr>
          <p:cNvSpPr>
            <a:spLocks noGrp="1"/>
          </p:cNvSpPr>
          <p:nvPr>
            <p:ph type="sldNum" sz="quarter" idx="4"/>
          </p:nvPr>
        </p:nvSpPr>
        <p:spPr>
          <a:xfrm>
            <a:off x="468313" y="6534114"/>
            <a:ext cx="469581" cy="175313"/>
          </a:xfrm>
          <a:prstGeom prst="rect">
            <a:avLst/>
          </a:prstGeom>
        </p:spPr>
        <p:txBody>
          <a:bodyPr vert="horz" lIns="0" tIns="45720" rIns="0" bIns="45720" rtlCol="0" anchor="ctr"/>
          <a:lstStyle>
            <a:lvl1pPr algn="l">
              <a:defRPr sz="900" b="1">
                <a:solidFill>
                  <a:schemeClr val="bg1"/>
                </a:solidFill>
              </a:defRPr>
            </a:lvl1pPr>
          </a:lstStyle>
          <a:p>
            <a:fld id="{766D6064-FB9F-4877-ADF1-97150FF2D969}" type="slidenum">
              <a:rPr lang="en-GB" smtClean="0"/>
              <a:pPr/>
              <a:t>‹#›</a:t>
            </a:fld>
            <a:endParaRPr lang="en-GB"/>
          </a:p>
        </p:txBody>
      </p:sp>
    </p:spTree>
    <p:extLst>
      <p:ext uri="{BB962C8B-B14F-4D97-AF65-F5344CB8AC3E}">
        <p14:creationId xmlns:p14="http://schemas.microsoft.com/office/powerpoint/2010/main" val="3846475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_01">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2C10E57-699A-8121-DD38-6408EA13F28E}"/>
              </a:ext>
            </a:extLst>
          </p:cNvPr>
          <p:cNvGraphicFramePr>
            <a:graphicFrameLocks noChangeAspect="1"/>
          </p:cNvGraphicFramePr>
          <p:nvPr userDrawn="1">
            <p:custDataLst>
              <p:tags r:id="rId1"/>
            </p:custDataLst>
            <p:extLst>
              <p:ext uri="{D42A27DB-BD31-4B8C-83A1-F6EECF244321}">
                <p14:modId xmlns:p14="http://schemas.microsoft.com/office/powerpoint/2010/main" val="1784796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Bildplatzhalter 3">
            <a:extLst>
              <a:ext uri="{FF2B5EF4-FFF2-40B4-BE49-F238E27FC236}">
                <a16:creationId xmlns:a16="http://schemas.microsoft.com/office/drawing/2014/main" id="{2E99BFC8-D908-D520-263D-4D3BE7E3045F}"/>
              </a:ext>
            </a:extLst>
          </p:cNvPr>
          <p:cNvSpPr>
            <a:spLocks noGrp="1"/>
          </p:cNvSpPr>
          <p:nvPr>
            <p:ph type="pic" sz="quarter" idx="10" hasCustomPrompt="1"/>
          </p:nvPr>
        </p:nvSpPr>
        <p:spPr>
          <a:xfrm>
            <a:off x="0" y="0"/>
            <a:ext cx="6096000" cy="6858000"/>
          </a:xfrm>
          <a:solidFill>
            <a:srgbClr val="D2108D"/>
          </a:solidFill>
          <a:ln w="12700">
            <a:noFill/>
          </a:ln>
        </p:spPr>
        <p:txBody>
          <a:bodyPr lIns="216000" tIns="216000" rIns="216000" bIns="216000" anchor="b"/>
          <a:lstStyle>
            <a:lvl1pPr>
              <a:defRPr>
                <a:solidFill>
                  <a:schemeClr val="bg1"/>
                </a:solidFill>
              </a:defRPr>
            </a:lvl1pPr>
          </a:lstStyle>
          <a:p>
            <a:r>
              <a:rPr lang="de-CH"/>
              <a:t>Image Placeholder</a:t>
            </a:r>
          </a:p>
        </p:txBody>
      </p:sp>
      <p:sp>
        <p:nvSpPr>
          <p:cNvPr id="3" name="Bildplatzhalter 3">
            <a:extLst>
              <a:ext uri="{FF2B5EF4-FFF2-40B4-BE49-F238E27FC236}">
                <a16:creationId xmlns:a16="http://schemas.microsoft.com/office/drawing/2014/main" id="{67ADA526-E9DC-DEBD-F809-B955DE3BE727}"/>
              </a:ext>
            </a:extLst>
          </p:cNvPr>
          <p:cNvSpPr>
            <a:spLocks noGrp="1"/>
          </p:cNvSpPr>
          <p:nvPr>
            <p:ph type="pic" sz="quarter" idx="11" hasCustomPrompt="1"/>
          </p:nvPr>
        </p:nvSpPr>
        <p:spPr>
          <a:xfrm>
            <a:off x="5626101" y="3429000"/>
            <a:ext cx="5627688" cy="2952750"/>
          </a:xfrm>
          <a:solidFill>
            <a:srgbClr val="D2108D"/>
          </a:solidFill>
          <a:ln w="22225" cmpd="sng">
            <a:solidFill>
              <a:schemeClr val="bg1"/>
            </a:solidFill>
            <a:miter lim="800000"/>
            <a:extLst>
              <a:ext uri="{C807C97D-BFC1-408E-A445-0C87EB9F89A2}">
                <ask:lineSketchStyleProps xmlns:ask="http://schemas.microsoft.com/office/drawing/2018/sketchyshapes">
                  <ask:type>
                    <ask:lineSketchNone/>
                  </ask:type>
                </ask:lineSketchStyleProps>
              </a:ext>
            </a:extLst>
          </a:ln>
        </p:spPr>
        <p:txBody>
          <a:bodyPr vert="horz" lIns="216000" tIns="216000" rIns="216000" bIns="216000" rtlCol="0" anchor="b">
            <a:noAutofit/>
          </a:bodyPr>
          <a:lstStyle>
            <a:lvl1pPr>
              <a:defRPr lang="de-CH">
                <a:solidFill>
                  <a:schemeClr val="bg1"/>
                </a:solidFill>
              </a:defRPr>
            </a:lvl1pPr>
          </a:lstStyle>
          <a:p>
            <a:pPr lvl="0"/>
            <a:r>
              <a:rPr lang="de-CH"/>
              <a:t>Image Placeholder</a:t>
            </a:r>
          </a:p>
        </p:txBody>
      </p:sp>
      <p:sp>
        <p:nvSpPr>
          <p:cNvPr id="10" name="Titel 9">
            <a:extLst>
              <a:ext uri="{FF2B5EF4-FFF2-40B4-BE49-F238E27FC236}">
                <a16:creationId xmlns:a16="http://schemas.microsoft.com/office/drawing/2014/main" id="{197DF86B-3F4A-412D-B665-88EA77BC0462}"/>
              </a:ext>
            </a:extLst>
          </p:cNvPr>
          <p:cNvSpPr>
            <a:spLocks noGrp="1"/>
          </p:cNvSpPr>
          <p:nvPr>
            <p:ph type="title" hasCustomPrompt="1"/>
          </p:nvPr>
        </p:nvSpPr>
        <p:spPr>
          <a:xfrm>
            <a:off x="936625" y="0"/>
            <a:ext cx="4619374" cy="1137600"/>
          </a:xfrm>
        </p:spPr>
        <p:txBody>
          <a:bodyPr vert="horz"/>
          <a:lstStyle>
            <a:lvl1pPr>
              <a:defRPr>
                <a:solidFill>
                  <a:schemeClr val="bg1"/>
                </a:solidFill>
                <a:effectLst>
                  <a:outerShdw blurRad="50800" dist="38100" dir="2700000" algn="tl" rotWithShape="0">
                    <a:prstClr val="black">
                      <a:alpha val="40000"/>
                    </a:prstClr>
                  </a:outerShdw>
                </a:effectLst>
              </a:defRPr>
            </a:lvl1pPr>
          </a:lstStyle>
          <a:p>
            <a:r>
              <a:rPr lang="en-GB" noProof="0" dirty="0"/>
              <a:t>Headline</a:t>
            </a:r>
          </a:p>
        </p:txBody>
      </p:sp>
      <p:sp>
        <p:nvSpPr>
          <p:cNvPr id="7" name="Textplatzhalter 4">
            <a:extLst>
              <a:ext uri="{FF2B5EF4-FFF2-40B4-BE49-F238E27FC236}">
                <a16:creationId xmlns:a16="http://schemas.microsoft.com/office/drawing/2014/main" id="{31360156-9255-A812-BE46-051A4B9F1A20}"/>
              </a:ext>
            </a:extLst>
          </p:cNvPr>
          <p:cNvSpPr>
            <a:spLocks noGrp="1"/>
          </p:cNvSpPr>
          <p:nvPr>
            <p:ph type="body" sz="quarter" idx="16" hasCustomPrompt="1"/>
          </p:nvPr>
        </p:nvSpPr>
        <p:spPr>
          <a:xfrm>
            <a:off x="6564314" y="1576800"/>
            <a:ext cx="4689473" cy="1312200"/>
          </a:xfrm>
        </p:spPr>
        <p:txBody>
          <a:bodyPr/>
          <a:lstStyle>
            <a:lvl1pPr marL="0" indent="0" algn="l">
              <a:lnSpc>
                <a:spcPct val="111000"/>
              </a:lnSpc>
              <a:spcBef>
                <a:spcPts val="1200"/>
              </a:spcBef>
              <a:buFont typeface="Arial" panose="020B0604020202020204" pitchFamily="34" charset="0"/>
              <a:buNone/>
              <a:defRPr sz="1800" b="0">
                <a:solidFill>
                  <a:schemeClr val="tx1"/>
                </a:solidFill>
              </a:defRPr>
            </a:lvl1pPr>
            <a:lvl2pPr marL="0" indent="0" algn="l">
              <a:lnSpc>
                <a:spcPct val="111000"/>
              </a:lnSpc>
              <a:spcBef>
                <a:spcPts val="1200"/>
              </a:spcBef>
              <a:buNone/>
              <a:defRPr sz="1800" b="0">
                <a:solidFill>
                  <a:schemeClr val="tx1"/>
                </a:solidFill>
                <a:latin typeface="+mn-lt"/>
              </a:defRPr>
            </a:lvl2pPr>
            <a:lvl3pPr marL="0" indent="0" algn="l">
              <a:lnSpc>
                <a:spcPct val="111000"/>
              </a:lnSpc>
              <a:spcBef>
                <a:spcPts val="1200"/>
              </a:spcBef>
              <a:buNone/>
              <a:defRPr sz="1800" b="0">
                <a:solidFill>
                  <a:schemeClr val="tx1"/>
                </a:solidFill>
                <a:latin typeface="+mn-lt"/>
              </a:defRPr>
            </a:lvl3pPr>
            <a:lvl4pPr marL="0" indent="0" algn="l">
              <a:lnSpc>
                <a:spcPct val="111000"/>
              </a:lnSpc>
              <a:spcBef>
                <a:spcPts val="1200"/>
              </a:spcBef>
              <a:buFont typeface="Arial" panose="020B0604020202020204" pitchFamily="34" charset="0"/>
              <a:buNone/>
              <a:defRPr sz="1800" b="0">
                <a:solidFill>
                  <a:schemeClr val="tx1"/>
                </a:solidFill>
                <a:latin typeface="+mn-lt"/>
              </a:defRPr>
            </a:lvl4pPr>
            <a:lvl5pPr marL="0" indent="0" algn="l">
              <a:lnSpc>
                <a:spcPct val="111000"/>
              </a:lnSpc>
              <a:spcBef>
                <a:spcPts val="1200"/>
              </a:spcBef>
              <a:buNone/>
              <a:defRPr sz="1800" b="0">
                <a:solidFill>
                  <a:schemeClr val="tx1"/>
                </a:solidFill>
                <a:latin typeface="+mn-lt"/>
              </a:defRPr>
            </a:lvl5pPr>
            <a:lvl6pPr marL="0" indent="0" algn="l">
              <a:lnSpc>
                <a:spcPct val="111000"/>
              </a:lnSpc>
              <a:spcBef>
                <a:spcPts val="1200"/>
              </a:spcBef>
              <a:buNone/>
              <a:defRPr sz="1800" b="0" i="0">
                <a:solidFill>
                  <a:schemeClr val="tx1"/>
                </a:solidFill>
                <a:latin typeface="+mn-lt"/>
              </a:defRPr>
            </a:lvl6pPr>
            <a:lvl7pPr marL="0" indent="0" algn="l">
              <a:lnSpc>
                <a:spcPct val="111000"/>
              </a:lnSpc>
              <a:spcBef>
                <a:spcPts val="1200"/>
              </a:spcBef>
              <a:buFont typeface="Arial" panose="020B0604020202020204" pitchFamily="34" charset="0"/>
              <a:buNone/>
              <a:defRPr sz="1800" b="0">
                <a:solidFill>
                  <a:schemeClr val="tx1"/>
                </a:solidFill>
                <a:latin typeface="+mn-lt"/>
              </a:defRPr>
            </a:lvl7pPr>
            <a:lvl8pPr marL="0" indent="0" algn="l">
              <a:lnSpc>
                <a:spcPct val="111000"/>
              </a:lnSpc>
              <a:spcBef>
                <a:spcPts val="1200"/>
              </a:spcBef>
              <a:buFont typeface="Arial" panose="020B0604020202020204" pitchFamily="34" charset="0"/>
              <a:buNone/>
              <a:defRPr sz="1800" b="0">
                <a:solidFill>
                  <a:schemeClr val="tx1"/>
                </a:solidFill>
                <a:latin typeface="+mn-lt"/>
              </a:defRPr>
            </a:lvl8pPr>
            <a:lvl9pPr marL="0" indent="0" algn="l">
              <a:lnSpc>
                <a:spcPct val="111000"/>
              </a:lnSpc>
              <a:spcBef>
                <a:spcPts val="1200"/>
              </a:spcBef>
              <a:buFont typeface="Arial" panose="020B0604020202020204" pitchFamily="34" charset="0"/>
              <a:buNone/>
              <a:defRPr sz="1800" b="0" i="0">
                <a:solidFill>
                  <a:schemeClr val="tx1"/>
                </a:solidFill>
                <a:latin typeface="+mn-lt"/>
              </a:defRPr>
            </a:lvl9pPr>
          </a:lstStyle>
          <a:p>
            <a:pPr lvl="0"/>
            <a:r>
              <a:rPr lang="en-GB" noProof="0" dirty="0"/>
              <a:t>Creative Layout 01, Arial, 18 pt, black</a:t>
            </a:r>
          </a:p>
          <a:p>
            <a:pPr lvl="1"/>
            <a:endParaRPr lang="de-DE" dirty="0"/>
          </a:p>
        </p:txBody>
      </p:sp>
      <p:sp>
        <p:nvSpPr>
          <p:cNvPr id="2" name="Date Placeholder 3">
            <a:extLst>
              <a:ext uri="{FF2B5EF4-FFF2-40B4-BE49-F238E27FC236}">
                <a16:creationId xmlns:a16="http://schemas.microsoft.com/office/drawing/2014/main" id="{695CF15C-8172-5EC7-3580-6120E65EEB5B}"/>
              </a:ext>
            </a:extLst>
          </p:cNvPr>
          <p:cNvSpPr>
            <a:spLocks noGrp="1"/>
          </p:cNvSpPr>
          <p:nvPr>
            <p:ph type="dt" sz="half" idx="2"/>
          </p:nvPr>
        </p:nvSpPr>
        <p:spPr>
          <a:xfrm rot="16200000">
            <a:off x="9209941" y="3562303"/>
            <a:ext cx="5340817"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9" name="Slide Number Placeholder 5">
            <a:extLst>
              <a:ext uri="{FF2B5EF4-FFF2-40B4-BE49-F238E27FC236}">
                <a16:creationId xmlns:a16="http://schemas.microsoft.com/office/drawing/2014/main" id="{01629384-5E10-BB46-F3D3-C4C9F49C64C7}"/>
              </a:ext>
            </a:extLst>
          </p:cNvPr>
          <p:cNvSpPr>
            <a:spLocks noGrp="1"/>
          </p:cNvSpPr>
          <p:nvPr>
            <p:ph type="sldNum" sz="quarter" idx="4"/>
          </p:nvPr>
        </p:nvSpPr>
        <p:spPr>
          <a:xfrm>
            <a:off x="468313" y="6534114"/>
            <a:ext cx="469581" cy="175313"/>
          </a:xfrm>
          <a:prstGeom prst="rect">
            <a:avLst/>
          </a:prstGeom>
        </p:spPr>
        <p:txBody>
          <a:bodyPr vert="horz" lIns="0" tIns="45720" rIns="0" bIns="45720" rtlCol="0" anchor="ctr"/>
          <a:lstStyle>
            <a:lvl1pPr algn="l">
              <a:defRPr sz="900" b="1">
                <a:solidFill>
                  <a:schemeClr val="bg1"/>
                </a:solidFill>
              </a:defRPr>
            </a:lvl1pPr>
          </a:lstStyle>
          <a:p>
            <a:fld id="{766D6064-FB9F-4877-ADF1-97150FF2D969}" type="slidenum">
              <a:rPr lang="en-GB" smtClean="0"/>
              <a:pPr/>
              <a:t>‹#›</a:t>
            </a:fld>
            <a:endParaRPr lang="en-GB"/>
          </a:p>
        </p:txBody>
      </p:sp>
    </p:spTree>
    <p:extLst>
      <p:ext uri="{BB962C8B-B14F-4D97-AF65-F5344CB8AC3E}">
        <p14:creationId xmlns:p14="http://schemas.microsoft.com/office/powerpoint/2010/main" val="133210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69D95539-5CB2-37ED-D38B-E8BD00FC8918}"/>
              </a:ext>
            </a:extLst>
          </p:cNvPr>
          <p:cNvGraphicFramePr>
            <a:graphicFrameLocks noChangeAspect="1"/>
          </p:cNvGraphicFramePr>
          <p:nvPr userDrawn="1">
            <p:custDataLst>
              <p:tags r:id="rId1"/>
            </p:custDataLst>
            <p:extLst>
              <p:ext uri="{D42A27DB-BD31-4B8C-83A1-F6EECF244321}">
                <p14:modId xmlns:p14="http://schemas.microsoft.com/office/powerpoint/2010/main" val="3780329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956317E-20F6-4DD1-F84D-E40AE39EE331}"/>
              </a:ext>
            </a:extLst>
          </p:cNvPr>
          <p:cNvSpPr>
            <a:spLocks noGrp="1"/>
          </p:cNvSpPr>
          <p:nvPr>
            <p:ph type="ctrTitle" hasCustomPrompt="1"/>
          </p:nvPr>
        </p:nvSpPr>
        <p:spPr>
          <a:xfrm>
            <a:off x="937848" y="1576800"/>
            <a:ext cx="10316307" cy="3722014"/>
          </a:xfrm>
        </p:spPr>
        <p:txBody>
          <a:bodyPr vert="horz" anchor="ctr"/>
          <a:lstStyle>
            <a:lvl1pPr algn="ctr">
              <a:lnSpc>
                <a:spcPct val="100000"/>
              </a:lnSpc>
              <a:defRPr sz="4000">
                <a:solidFill>
                  <a:schemeClr val="bg1"/>
                </a:solidFill>
              </a:defRPr>
            </a:lvl1pPr>
          </a:lstStyle>
          <a:p>
            <a:r>
              <a:rPr lang="en-GB" noProof="0" dirty="0"/>
              <a:t>This is the chapter title and </a:t>
            </a:r>
            <a:br>
              <a:rPr lang="en-GB" noProof="0" dirty="0"/>
            </a:br>
            <a:r>
              <a:rPr lang="en-GB" noProof="0" dirty="0"/>
              <a:t>it can go on 3 to 4 lines.</a:t>
            </a:r>
            <a:br>
              <a:rPr lang="en-GB" noProof="0" dirty="0"/>
            </a:br>
            <a:r>
              <a:rPr lang="en-GB" noProof="0" dirty="0"/>
              <a:t>Arial Bold, 40 pt, white</a:t>
            </a:r>
          </a:p>
        </p:txBody>
      </p:sp>
      <p:pic>
        <p:nvPicPr>
          <p:cNvPr id="8" name="Grafik 7">
            <a:extLst>
              <a:ext uri="{FF2B5EF4-FFF2-40B4-BE49-F238E27FC236}">
                <a16:creationId xmlns:a16="http://schemas.microsoft.com/office/drawing/2014/main" id="{82138C45-39CA-C7A7-7D76-AD2712A2A0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28400" y="399600"/>
            <a:ext cx="497477" cy="647783"/>
          </a:xfrm>
          <a:prstGeom prst="rect">
            <a:avLst/>
          </a:prstGeom>
        </p:spPr>
      </p:pic>
      <p:sp>
        <p:nvSpPr>
          <p:cNvPr id="3" name="Date Placeholder 3">
            <a:extLst>
              <a:ext uri="{FF2B5EF4-FFF2-40B4-BE49-F238E27FC236}">
                <a16:creationId xmlns:a16="http://schemas.microsoft.com/office/drawing/2014/main" id="{FDA00B84-F826-7AC9-A28F-475EBB97343D}"/>
              </a:ext>
            </a:extLst>
          </p:cNvPr>
          <p:cNvSpPr>
            <a:spLocks noGrp="1"/>
          </p:cNvSpPr>
          <p:nvPr>
            <p:ph type="dt" sz="half" idx="2"/>
          </p:nvPr>
        </p:nvSpPr>
        <p:spPr>
          <a:xfrm rot="16200000">
            <a:off x="9209197" y="3561559"/>
            <a:ext cx="5342305" cy="313953"/>
          </a:xfrm>
          <a:prstGeom prst="rect">
            <a:avLst/>
          </a:prstGeom>
        </p:spPr>
        <p:txBody>
          <a:bodyPr vert="horz" lIns="0" tIns="0" rIns="0" bIns="0" rtlCol="0" anchor="b" anchorCtr="0"/>
          <a:lstStyle>
            <a:lvl1pPr algn="l">
              <a:defRPr sz="900">
                <a:solidFill>
                  <a:schemeClr val="bg1"/>
                </a:solidFill>
              </a:defRPr>
            </a:lvl1pPr>
          </a:lstStyle>
          <a:p>
            <a:r>
              <a:rPr lang="en-GB" noProof="0" dirty="0"/>
              <a:t>Data Classification: ESO CONFIDENTIAL/INTERNAL/PUBLIC, ESO-XXXXXX v.X (doc nr, version)</a:t>
            </a:r>
          </a:p>
        </p:txBody>
      </p:sp>
      <p:sp>
        <p:nvSpPr>
          <p:cNvPr id="5" name="Slide Number Placeholder 5">
            <a:extLst>
              <a:ext uri="{FF2B5EF4-FFF2-40B4-BE49-F238E27FC236}">
                <a16:creationId xmlns:a16="http://schemas.microsoft.com/office/drawing/2014/main" id="{AFC67C5E-C5D4-9326-4183-C80C10ABD343}"/>
              </a:ext>
            </a:extLst>
          </p:cNvPr>
          <p:cNvSpPr txBox="1">
            <a:spLocks/>
          </p:cNvSpPr>
          <p:nvPr userDrawn="1"/>
        </p:nvSpPr>
        <p:spPr>
          <a:xfrm>
            <a:off x="468313" y="6534114"/>
            <a:ext cx="469581" cy="175313"/>
          </a:xfrm>
          <a:prstGeom prst="rect">
            <a:avLst/>
          </a:prstGeom>
        </p:spPr>
        <p:txBody>
          <a:bodyPr vert="horz" lIns="0" tIns="45720" rIns="0" bIns="45720" rtlCol="0" anchor="ctr"/>
          <a:lstStyle>
            <a:defPPr>
              <a:defRPr lang="de-DE"/>
            </a:defPPr>
            <a:lvl1pPr marL="0" algn="l"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6D6064-FB9F-4877-ADF1-97150FF2D969}" type="slidenum">
              <a:rPr lang="en-GB" smtClean="0">
                <a:solidFill>
                  <a:schemeClr val="bg1"/>
                </a:solidFill>
              </a:rPr>
              <a:pPr/>
              <a:t>‹#›</a:t>
            </a:fld>
            <a:endParaRPr lang="en-GB">
              <a:solidFill>
                <a:schemeClr val="bg1"/>
              </a:solidFill>
            </a:endParaRPr>
          </a:p>
        </p:txBody>
      </p:sp>
    </p:spTree>
    <p:extLst>
      <p:ext uri="{BB962C8B-B14F-4D97-AF65-F5344CB8AC3E}">
        <p14:creationId xmlns:p14="http://schemas.microsoft.com/office/powerpoint/2010/main" val="402480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_02">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74991E2-D260-5369-FE3C-050962E97434}"/>
              </a:ext>
            </a:extLst>
          </p:cNvPr>
          <p:cNvGraphicFramePr>
            <a:graphicFrameLocks noChangeAspect="1"/>
          </p:cNvGraphicFramePr>
          <p:nvPr userDrawn="1">
            <p:custDataLst>
              <p:tags r:id="rId1"/>
            </p:custDataLst>
            <p:extLst>
              <p:ext uri="{D42A27DB-BD31-4B8C-83A1-F6EECF244321}">
                <p14:modId xmlns:p14="http://schemas.microsoft.com/office/powerpoint/2010/main" val="312326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Bildplatzhalter 3">
            <a:extLst>
              <a:ext uri="{FF2B5EF4-FFF2-40B4-BE49-F238E27FC236}">
                <a16:creationId xmlns:a16="http://schemas.microsoft.com/office/drawing/2014/main" id="{2E99BFC8-D908-D520-263D-4D3BE7E3045F}"/>
              </a:ext>
            </a:extLst>
          </p:cNvPr>
          <p:cNvSpPr>
            <a:spLocks noGrp="1"/>
          </p:cNvSpPr>
          <p:nvPr>
            <p:ph type="pic" sz="quarter" idx="10" hasCustomPrompt="1"/>
          </p:nvPr>
        </p:nvSpPr>
        <p:spPr>
          <a:xfrm>
            <a:off x="0" y="0"/>
            <a:ext cx="6096000" cy="6858000"/>
          </a:xfrm>
          <a:solidFill>
            <a:srgbClr val="D2108D"/>
          </a:solidFill>
          <a:ln w="12700">
            <a:noFill/>
          </a:ln>
        </p:spPr>
        <p:txBody>
          <a:bodyPr lIns="216000" tIns="216000" rIns="216000" bIns="216000" anchor="b"/>
          <a:lstStyle>
            <a:lvl1pPr>
              <a:defRPr>
                <a:solidFill>
                  <a:schemeClr val="bg1"/>
                </a:solidFill>
              </a:defRPr>
            </a:lvl1pPr>
          </a:lstStyle>
          <a:p>
            <a:r>
              <a:rPr lang="de-CH"/>
              <a:t>Image Placeholder</a:t>
            </a:r>
          </a:p>
        </p:txBody>
      </p:sp>
      <p:sp>
        <p:nvSpPr>
          <p:cNvPr id="3" name="Bildplatzhalter 3">
            <a:extLst>
              <a:ext uri="{FF2B5EF4-FFF2-40B4-BE49-F238E27FC236}">
                <a16:creationId xmlns:a16="http://schemas.microsoft.com/office/drawing/2014/main" id="{67ADA526-E9DC-DEBD-F809-B955DE3BE727}"/>
              </a:ext>
            </a:extLst>
          </p:cNvPr>
          <p:cNvSpPr>
            <a:spLocks noGrp="1"/>
          </p:cNvSpPr>
          <p:nvPr>
            <p:ph type="pic" sz="quarter" idx="11" hasCustomPrompt="1"/>
          </p:nvPr>
        </p:nvSpPr>
        <p:spPr>
          <a:xfrm>
            <a:off x="5626100" y="1577975"/>
            <a:ext cx="5629275" cy="4803775"/>
          </a:xfrm>
          <a:solidFill>
            <a:srgbClr val="D2108D"/>
          </a:solidFill>
          <a:ln w="22225">
            <a:solidFill>
              <a:schemeClr val="bg1"/>
            </a:solidFill>
          </a:ln>
        </p:spPr>
        <p:txBody>
          <a:bodyPr lIns="216000" tIns="216000" rIns="216000" bIns="216000" anchor="b"/>
          <a:lstStyle>
            <a:lvl1pPr>
              <a:defRPr>
                <a:solidFill>
                  <a:schemeClr val="bg1"/>
                </a:solidFill>
              </a:defRPr>
            </a:lvl1pPr>
          </a:lstStyle>
          <a:p>
            <a:r>
              <a:rPr lang="de-CH"/>
              <a:t>Image Placeholder</a:t>
            </a:r>
          </a:p>
        </p:txBody>
      </p:sp>
      <p:sp>
        <p:nvSpPr>
          <p:cNvPr id="10" name="Titel 9">
            <a:extLst>
              <a:ext uri="{FF2B5EF4-FFF2-40B4-BE49-F238E27FC236}">
                <a16:creationId xmlns:a16="http://schemas.microsoft.com/office/drawing/2014/main" id="{197DF86B-3F4A-412D-B665-88EA77BC0462}"/>
              </a:ext>
            </a:extLst>
          </p:cNvPr>
          <p:cNvSpPr>
            <a:spLocks noGrp="1"/>
          </p:cNvSpPr>
          <p:nvPr>
            <p:ph type="title" hasCustomPrompt="1"/>
          </p:nvPr>
        </p:nvSpPr>
        <p:spPr>
          <a:xfrm>
            <a:off x="936625" y="0"/>
            <a:ext cx="4689475" cy="1137600"/>
          </a:xfrm>
        </p:spPr>
        <p:txBody>
          <a:bodyPr vert="horz"/>
          <a:lstStyle>
            <a:lvl1pPr>
              <a:defRPr>
                <a:solidFill>
                  <a:schemeClr val="bg1"/>
                </a:solidFill>
                <a:effectLst>
                  <a:outerShdw blurRad="50800" dist="38100" dir="2700000" algn="tl" rotWithShape="0">
                    <a:prstClr val="black">
                      <a:alpha val="40000"/>
                    </a:prstClr>
                  </a:outerShdw>
                </a:effectLst>
              </a:defRPr>
            </a:lvl1pPr>
          </a:lstStyle>
          <a:p>
            <a:r>
              <a:rPr lang="en-GB" noProof="0" dirty="0"/>
              <a:t>Headline</a:t>
            </a:r>
          </a:p>
        </p:txBody>
      </p:sp>
      <p:sp>
        <p:nvSpPr>
          <p:cNvPr id="2" name="Textplatzhalter 4">
            <a:extLst>
              <a:ext uri="{FF2B5EF4-FFF2-40B4-BE49-F238E27FC236}">
                <a16:creationId xmlns:a16="http://schemas.microsoft.com/office/drawing/2014/main" id="{4AD3199E-D2A2-C622-CFB7-A971643DE70E}"/>
              </a:ext>
            </a:extLst>
          </p:cNvPr>
          <p:cNvSpPr>
            <a:spLocks noGrp="1"/>
          </p:cNvSpPr>
          <p:nvPr>
            <p:ph type="body" sz="quarter" idx="19" hasCustomPrompt="1"/>
          </p:nvPr>
        </p:nvSpPr>
        <p:spPr>
          <a:xfrm>
            <a:off x="936625" y="2015999"/>
            <a:ext cx="4221163" cy="3905375"/>
          </a:xfrm>
        </p:spPr>
        <p:txBody>
          <a:bodyPr anchor="b"/>
          <a:lstStyle>
            <a:lvl1pPr marL="0" indent="0" algn="l">
              <a:lnSpc>
                <a:spcPct val="110000"/>
              </a:lnSpc>
              <a:spcBef>
                <a:spcPts val="1200"/>
              </a:spcBef>
              <a:buFont typeface="Arial" panose="020B0604020202020204" pitchFamily="34" charset="0"/>
              <a:buNone/>
              <a:defRPr sz="1800" b="0">
                <a:solidFill>
                  <a:schemeClr val="bg1"/>
                </a:solidFill>
                <a:effectLst>
                  <a:outerShdw blurRad="50800" dist="38100" dir="2700000" algn="tl" rotWithShape="0">
                    <a:prstClr val="black">
                      <a:alpha val="40000"/>
                    </a:prstClr>
                  </a:outerShdw>
                </a:effectLst>
                <a:latin typeface="+mn-lt"/>
              </a:defRPr>
            </a:lvl1pPr>
            <a:lvl2pPr marL="0" indent="0" algn="l">
              <a:lnSpc>
                <a:spcPct val="110000"/>
              </a:lnSpc>
              <a:spcBef>
                <a:spcPts val="1200"/>
              </a:spcBef>
              <a:buNone/>
              <a:defRPr sz="1800" b="0" i="0">
                <a:solidFill>
                  <a:schemeClr val="bg1"/>
                </a:solidFill>
                <a:effectLst>
                  <a:outerShdw blurRad="50800" dist="38100" dir="2700000" algn="tl" rotWithShape="0">
                    <a:prstClr val="black">
                      <a:alpha val="40000"/>
                    </a:prstClr>
                  </a:outerShdw>
                </a:effectLst>
                <a:latin typeface="+mn-lt"/>
              </a:defRPr>
            </a:lvl2pPr>
            <a:lvl3pPr marL="0" indent="0" algn="l">
              <a:lnSpc>
                <a:spcPct val="110000"/>
              </a:lnSpc>
              <a:spcBef>
                <a:spcPts val="1200"/>
              </a:spcBef>
              <a:buNone/>
              <a:defRPr sz="1800" b="0" i="0">
                <a:solidFill>
                  <a:schemeClr val="bg1"/>
                </a:solidFill>
                <a:effectLst>
                  <a:outerShdw blurRad="50800" dist="38100" dir="2700000" algn="tl" rotWithShape="0">
                    <a:prstClr val="black">
                      <a:alpha val="40000"/>
                    </a:prstClr>
                  </a:outerShdw>
                </a:effectLst>
                <a:latin typeface="+mn-lt"/>
              </a:defRPr>
            </a:lvl3pPr>
            <a:lvl4pPr marL="0" indent="0" algn="l">
              <a:lnSpc>
                <a:spcPct val="110000"/>
              </a:lnSpc>
              <a:spcBef>
                <a:spcPts val="1200"/>
              </a:spcBef>
              <a:buFont typeface="Arial" panose="020B0604020202020204" pitchFamily="34" charset="0"/>
              <a:buNone/>
              <a:defRPr sz="1800" b="0" i="0">
                <a:solidFill>
                  <a:schemeClr val="bg1"/>
                </a:solidFill>
                <a:effectLst>
                  <a:outerShdw blurRad="50800" dist="38100" dir="2700000" algn="tl" rotWithShape="0">
                    <a:prstClr val="black">
                      <a:alpha val="40000"/>
                    </a:prstClr>
                  </a:outerShdw>
                </a:effectLst>
                <a:latin typeface="+mn-lt"/>
              </a:defRPr>
            </a:lvl4pPr>
            <a:lvl5pPr marL="0" indent="0" algn="l">
              <a:lnSpc>
                <a:spcPct val="110000"/>
              </a:lnSpc>
              <a:spcBef>
                <a:spcPts val="1200"/>
              </a:spcBef>
              <a:buNone/>
              <a:defRPr sz="1800" b="0" i="0">
                <a:solidFill>
                  <a:schemeClr val="bg1"/>
                </a:solidFill>
                <a:effectLst>
                  <a:outerShdw blurRad="50800" dist="38100" dir="2700000" algn="tl" rotWithShape="0">
                    <a:prstClr val="black">
                      <a:alpha val="40000"/>
                    </a:prstClr>
                  </a:outerShdw>
                </a:effectLst>
                <a:latin typeface="+mn-lt"/>
              </a:defRPr>
            </a:lvl5pPr>
            <a:lvl6pPr marL="0" indent="0" algn="l">
              <a:lnSpc>
                <a:spcPct val="110000"/>
              </a:lnSpc>
              <a:spcBef>
                <a:spcPts val="1200"/>
              </a:spcBef>
              <a:buNone/>
              <a:defRPr sz="1800" b="0" i="0">
                <a:solidFill>
                  <a:schemeClr val="bg1"/>
                </a:solidFill>
                <a:effectLst>
                  <a:outerShdw blurRad="50800" dist="38100" dir="2700000" algn="tl" rotWithShape="0">
                    <a:prstClr val="black">
                      <a:alpha val="40000"/>
                    </a:prstClr>
                  </a:outerShdw>
                </a:effectLst>
                <a:latin typeface="+mn-lt"/>
              </a:defRPr>
            </a:lvl6pPr>
            <a:lvl7pPr marL="0" indent="0" algn="l">
              <a:lnSpc>
                <a:spcPct val="110000"/>
              </a:lnSpc>
              <a:spcBef>
                <a:spcPts val="1200"/>
              </a:spcBef>
              <a:buFont typeface="Arial" panose="020B0604020202020204" pitchFamily="34" charset="0"/>
              <a:buNone/>
              <a:defRPr sz="1800" b="0" i="0">
                <a:solidFill>
                  <a:schemeClr val="bg1"/>
                </a:solidFill>
                <a:effectLst>
                  <a:outerShdw blurRad="50800" dist="38100" dir="2700000" algn="tl" rotWithShape="0">
                    <a:prstClr val="black">
                      <a:alpha val="40000"/>
                    </a:prstClr>
                  </a:outerShdw>
                </a:effectLst>
                <a:latin typeface="+mn-lt"/>
              </a:defRPr>
            </a:lvl7pPr>
            <a:lvl8pPr marL="0" indent="0" algn="l">
              <a:lnSpc>
                <a:spcPct val="110000"/>
              </a:lnSpc>
              <a:spcBef>
                <a:spcPts val="1200"/>
              </a:spcBef>
              <a:buFont typeface="Arial" panose="020B0604020202020204" pitchFamily="34" charset="0"/>
              <a:buNone/>
              <a:defRPr sz="1800" b="0" i="0">
                <a:solidFill>
                  <a:schemeClr val="bg1"/>
                </a:solidFill>
                <a:effectLst>
                  <a:outerShdw blurRad="50800" dist="38100" dir="2700000" algn="tl" rotWithShape="0">
                    <a:prstClr val="black">
                      <a:alpha val="40000"/>
                    </a:prstClr>
                  </a:outerShdw>
                </a:effectLst>
                <a:latin typeface="+mn-lt"/>
              </a:defRPr>
            </a:lvl8pPr>
            <a:lvl9pPr marL="0" indent="0" algn="l">
              <a:lnSpc>
                <a:spcPct val="110000"/>
              </a:lnSpc>
              <a:spcBef>
                <a:spcPts val="1200"/>
              </a:spcBef>
              <a:buFont typeface="Arial" panose="020B0604020202020204" pitchFamily="34" charset="0"/>
              <a:buNone/>
              <a:defRPr sz="18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Creative Layout 2</a:t>
            </a:r>
            <a:br>
              <a:rPr lang="en-GB" noProof="0" dirty="0"/>
            </a:br>
            <a:r>
              <a:rPr lang="en-GB" noProof="0" dirty="0"/>
              <a:t>Arial, 18 pt</a:t>
            </a:r>
          </a:p>
        </p:txBody>
      </p:sp>
      <p:sp>
        <p:nvSpPr>
          <p:cNvPr id="6" name="Date Placeholder 3">
            <a:extLst>
              <a:ext uri="{FF2B5EF4-FFF2-40B4-BE49-F238E27FC236}">
                <a16:creationId xmlns:a16="http://schemas.microsoft.com/office/drawing/2014/main" id="{A006D1A8-9633-66EB-1EA4-752C9039E342}"/>
              </a:ext>
            </a:extLst>
          </p:cNvPr>
          <p:cNvSpPr>
            <a:spLocks noGrp="1"/>
          </p:cNvSpPr>
          <p:nvPr>
            <p:ph type="dt" sz="half" idx="2"/>
          </p:nvPr>
        </p:nvSpPr>
        <p:spPr>
          <a:xfrm rot="16200000">
            <a:off x="9209941" y="3562303"/>
            <a:ext cx="5340817"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9" name="Slide Number Placeholder 5">
            <a:extLst>
              <a:ext uri="{FF2B5EF4-FFF2-40B4-BE49-F238E27FC236}">
                <a16:creationId xmlns:a16="http://schemas.microsoft.com/office/drawing/2014/main" id="{E1D6DF06-4DA4-1A57-9E2A-7846123C9273}"/>
              </a:ext>
            </a:extLst>
          </p:cNvPr>
          <p:cNvSpPr>
            <a:spLocks noGrp="1"/>
          </p:cNvSpPr>
          <p:nvPr>
            <p:ph type="sldNum" sz="quarter" idx="4"/>
          </p:nvPr>
        </p:nvSpPr>
        <p:spPr>
          <a:xfrm>
            <a:off x="468313" y="6534114"/>
            <a:ext cx="469581" cy="175313"/>
          </a:xfrm>
          <a:prstGeom prst="rect">
            <a:avLst/>
          </a:prstGeom>
        </p:spPr>
        <p:txBody>
          <a:bodyPr vert="horz" lIns="0" tIns="45720" rIns="0" bIns="45720" rtlCol="0" anchor="ctr"/>
          <a:lstStyle>
            <a:lvl1pPr algn="l">
              <a:defRPr sz="900" b="1">
                <a:solidFill>
                  <a:schemeClr val="bg1"/>
                </a:solidFill>
              </a:defRPr>
            </a:lvl1pPr>
          </a:lstStyle>
          <a:p>
            <a:fld id="{766D6064-FB9F-4877-ADF1-97150FF2D969}" type="slidenum">
              <a:rPr lang="en-GB" smtClean="0"/>
              <a:pPr/>
              <a:t>‹#›</a:t>
            </a:fld>
            <a:endParaRPr lang="en-GB"/>
          </a:p>
        </p:txBody>
      </p:sp>
    </p:spTree>
    <p:extLst>
      <p:ext uri="{BB962C8B-B14F-4D97-AF65-F5344CB8AC3E}">
        <p14:creationId xmlns:p14="http://schemas.microsoft.com/office/powerpoint/2010/main" val="1778084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_0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A36C70-93D0-B533-F9A3-2158AABFCBE9}"/>
              </a:ext>
            </a:extLst>
          </p:cNvPr>
          <p:cNvSpPr>
            <a:spLocks noGrp="1"/>
          </p:cNvSpPr>
          <p:nvPr>
            <p:ph type="title" hasCustomPrompt="1"/>
          </p:nvPr>
        </p:nvSpPr>
        <p:spPr/>
        <p:txBody>
          <a:bodyPr/>
          <a:lstStyle>
            <a:lvl1pPr>
              <a:defRPr/>
            </a:lvl1pPr>
          </a:lstStyle>
          <a:p>
            <a:r>
              <a:rPr lang="en-GB" noProof="0" dirty="0"/>
              <a:t>Headline Arial bold, 30 pt</a:t>
            </a:r>
          </a:p>
        </p:txBody>
      </p:sp>
      <p:sp>
        <p:nvSpPr>
          <p:cNvPr id="6" name="Bildplatzhalter 3">
            <a:extLst>
              <a:ext uri="{FF2B5EF4-FFF2-40B4-BE49-F238E27FC236}">
                <a16:creationId xmlns:a16="http://schemas.microsoft.com/office/drawing/2014/main" id="{C2B69BE6-61ED-1FF0-912A-EEA44FCEC43B}"/>
              </a:ext>
            </a:extLst>
          </p:cNvPr>
          <p:cNvSpPr>
            <a:spLocks noGrp="1"/>
          </p:cNvSpPr>
          <p:nvPr>
            <p:ph type="pic" sz="quarter" idx="15" hasCustomPrompt="1"/>
          </p:nvPr>
        </p:nvSpPr>
        <p:spPr>
          <a:xfrm>
            <a:off x="4067400" y="4888522"/>
            <a:ext cx="4057200" cy="1980000"/>
          </a:xfrm>
          <a:solidFill>
            <a:srgbClr val="D2108D"/>
          </a:solidFill>
          <a:ln w="12700">
            <a:noFill/>
          </a:ln>
        </p:spPr>
        <p:txBody>
          <a:bodyPr lIns="216000" tIns="216000" rIns="216000" bIns="216000" anchor="b"/>
          <a:lstStyle>
            <a:lvl1pPr>
              <a:defRPr>
                <a:solidFill>
                  <a:schemeClr val="bg1"/>
                </a:solidFill>
              </a:defRPr>
            </a:lvl1pPr>
          </a:lstStyle>
          <a:p>
            <a:r>
              <a:rPr lang="de-CH"/>
              <a:t>Image Placeholder</a:t>
            </a:r>
          </a:p>
        </p:txBody>
      </p:sp>
      <p:sp>
        <p:nvSpPr>
          <p:cNvPr id="7" name="Bildplatzhalter 3">
            <a:extLst>
              <a:ext uri="{FF2B5EF4-FFF2-40B4-BE49-F238E27FC236}">
                <a16:creationId xmlns:a16="http://schemas.microsoft.com/office/drawing/2014/main" id="{D8A7CC7B-7D64-595D-1B3D-31D9CD593685}"/>
              </a:ext>
            </a:extLst>
          </p:cNvPr>
          <p:cNvSpPr>
            <a:spLocks noGrp="1"/>
          </p:cNvSpPr>
          <p:nvPr>
            <p:ph type="pic" sz="quarter" idx="16" hasCustomPrompt="1"/>
          </p:nvPr>
        </p:nvSpPr>
        <p:spPr>
          <a:xfrm>
            <a:off x="8134800" y="4888522"/>
            <a:ext cx="4057200" cy="1980000"/>
          </a:xfrm>
          <a:solidFill>
            <a:srgbClr val="D2108D"/>
          </a:solidFill>
          <a:ln w="12700">
            <a:noFill/>
          </a:ln>
        </p:spPr>
        <p:txBody>
          <a:bodyPr lIns="216000" tIns="216000" rIns="216000" bIns="216000" anchor="b"/>
          <a:lstStyle>
            <a:lvl1pPr>
              <a:defRPr>
                <a:solidFill>
                  <a:schemeClr val="bg1"/>
                </a:solidFill>
              </a:defRPr>
            </a:lvl1pPr>
          </a:lstStyle>
          <a:p>
            <a:r>
              <a:rPr lang="de-CH"/>
              <a:t>Image Placeholder</a:t>
            </a:r>
          </a:p>
        </p:txBody>
      </p:sp>
      <p:sp>
        <p:nvSpPr>
          <p:cNvPr id="8" name="Bildplatzhalter 3">
            <a:extLst>
              <a:ext uri="{FF2B5EF4-FFF2-40B4-BE49-F238E27FC236}">
                <a16:creationId xmlns:a16="http://schemas.microsoft.com/office/drawing/2014/main" id="{7EF8A4A0-360F-EDDD-4628-6C42C6749FBB}"/>
              </a:ext>
            </a:extLst>
          </p:cNvPr>
          <p:cNvSpPr>
            <a:spLocks noGrp="1"/>
          </p:cNvSpPr>
          <p:nvPr>
            <p:ph type="pic" sz="quarter" idx="17" hasCustomPrompt="1"/>
          </p:nvPr>
        </p:nvSpPr>
        <p:spPr>
          <a:xfrm>
            <a:off x="0" y="4888522"/>
            <a:ext cx="4057200" cy="1980000"/>
          </a:xfrm>
          <a:solidFill>
            <a:srgbClr val="D2108D"/>
          </a:solidFill>
          <a:ln w="12700">
            <a:noFill/>
          </a:ln>
        </p:spPr>
        <p:txBody>
          <a:bodyPr lIns="216000" tIns="216000" rIns="216000" bIns="216000" anchor="b"/>
          <a:lstStyle>
            <a:lvl1pPr>
              <a:defRPr>
                <a:solidFill>
                  <a:schemeClr val="bg1"/>
                </a:solidFill>
              </a:defRPr>
            </a:lvl1pPr>
          </a:lstStyle>
          <a:p>
            <a:r>
              <a:rPr lang="de-CH"/>
              <a:t>Image Placeholder</a:t>
            </a:r>
          </a:p>
        </p:txBody>
      </p:sp>
      <p:sp>
        <p:nvSpPr>
          <p:cNvPr id="9" name="Textplatzhalter 6">
            <a:extLst>
              <a:ext uri="{FF2B5EF4-FFF2-40B4-BE49-F238E27FC236}">
                <a16:creationId xmlns:a16="http://schemas.microsoft.com/office/drawing/2014/main" id="{A2074F46-A69C-7568-C74B-BDAA38DD27FB}"/>
              </a:ext>
            </a:extLst>
          </p:cNvPr>
          <p:cNvSpPr>
            <a:spLocks noGrp="1"/>
          </p:cNvSpPr>
          <p:nvPr>
            <p:ph type="body" sz="quarter" idx="13" hasCustomPrompt="1"/>
          </p:nvPr>
        </p:nvSpPr>
        <p:spPr>
          <a:xfrm>
            <a:off x="936624" y="1577975"/>
            <a:ext cx="10317600" cy="3017471"/>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Copy Arial, 18 pt</a:t>
            </a:r>
          </a:p>
          <a:p>
            <a:pPr lvl="1"/>
            <a:r>
              <a:rPr lang="en-GB" noProof="0" dirty="0"/>
              <a:t>First Bullet, 18 pt</a:t>
            </a:r>
          </a:p>
          <a:p>
            <a:pPr lvl="2"/>
            <a:r>
              <a:rPr lang="en-GB" noProof="0" dirty="0"/>
              <a:t>Second Bullet, 18 pt</a:t>
            </a:r>
          </a:p>
          <a:p>
            <a:pPr lvl="3"/>
            <a:r>
              <a:rPr lang="en-GB" noProof="0" dirty="0"/>
              <a:t>Subheading Arial bold, 18 pt</a:t>
            </a:r>
          </a:p>
          <a:p>
            <a:pPr lvl="4"/>
            <a:r>
              <a:rPr lang="en-GB" noProof="0" dirty="0"/>
              <a:t>Subheading Arial bold, 24 pt</a:t>
            </a:r>
          </a:p>
          <a:p>
            <a:pPr lvl="5"/>
            <a:r>
              <a:rPr lang="en-GB" noProof="0" dirty="0"/>
              <a:t>Quote, 24 pt, orange</a:t>
            </a:r>
          </a:p>
          <a:p>
            <a:pPr lvl="6"/>
            <a:endParaRPr lang="de-CH" dirty="0"/>
          </a:p>
        </p:txBody>
      </p:sp>
      <p:sp>
        <p:nvSpPr>
          <p:cNvPr id="3" name="Date Placeholder 3">
            <a:extLst>
              <a:ext uri="{FF2B5EF4-FFF2-40B4-BE49-F238E27FC236}">
                <a16:creationId xmlns:a16="http://schemas.microsoft.com/office/drawing/2014/main" id="{C1921E16-7DA0-45EF-EA48-A00C75394BA9}"/>
              </a:ext>
            </a:extLst>
          </p:cNvPr>
          <p:cNvSpPr>
            <a:spLocks noGrp="1"/>
          </p:cNvSpPr>
          <p:nvPr>
            <p:ph type="dt" sz="half" idx="2"/>
          </p:nvPr>
        </p:nvSpPr>
        <p:spPr>
          <a:xfrm rot="16200000">
            <a:off x="10103700" y="2661820"/>
            <a:ext cx="3553299"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5" name="Slide Number Placeholder 5">
            <a:extLst>
              <a:ext uri="{FF2B5EF4-FFF2-40B4-BE49-F238E27FC236}">
                <a16:creationId xmlns:a16="http://schemas.microsoft.com/office/drawing/2014/main" id="{B5B4866D-C821-28BF-B97B-2070E5220E4F}"/>
              </a:ext>
            </a:extLst>
          </p:cNvPr>
          <p:cNvSpPr>
            <a:spLocks noGrp="1"/>
          </p:cNvSpPr>
          <p:nvPr>
            <p:ph type="sldNum" sz="quarter" idx="4"/>
          </p:nvPr>
        </p:nvSpPr>
        <p:spPr>
          <a:xfrm>
            <a:off x="468313" y="6534114"/>
            <a:ext cx="469581" cy="175313"/>
          </a:xfrm>
          <a:prstGeom prst="rect">
            <a:avLst/>
          </a:prstGeom>
        </p:spPr>
        <p:txBody>
          <a:bodyPr vert="horz" lIns="0" tIns="45720" rIns="0" bIns="45720" rtlCol="0" anchor="ctr"/>
          <a:lstStyle>
            <a:lvl1pPr algn="l">
              <a:defRPr sz="900" b="1">
                <a:solidFill>
                  <a:schemeClr val="bg1"/>
                </a:solidFill>
              </a:defRPr>
            </a:lvl1pPr>
          </a:lstStyle>
          <a:p>
            <a:fld id="{766D6064-FB9F-4877-ADF1-97150FF2D969}" type="slidenum">
              <a:rPr lang="en-GB" smtClean="0"/>
              <a:pPr/>
              <a:t>‹#›</a:t>
            </a:fld>
            <a:endParaRPr lang="en-GB"/>
          </a:p>
        </p:txBody>
      </p:sp>
    </p:spTree>
    <p:extLst>
      <p:ext uri="{BB962C8B-B14F-4D97-AF65-F5344CB8AC3E}">
        <p14:creationId xmlns:p14="http://schemas.microsoft.com/office/powerpoint/2010/main" val="2586751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_04">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D8AB7825-9C31-FD53-E214-175558924D90}"/>
              </a:ext>
            </a:extLst>
          </p:cNvPr>
          <p:cNvSpPr>
            <a:spLocks noGrp="1"/>
          </p:cNvSpPr>
          <p:nvPr>
            <p:ph type="pic" sz="quarter" idx="14" hasCustomPrompt="1"/>
          </p:nvPr>
        </p:nvSpPr>
        <p:spPr>
          <a:xfrm>
            <a:off x="1" y="1576799"/>
            <a:ext cx="2805231" cy="5281201"/>
          </a:xfrm>
          <a:solidFill>
            <a:srgbClr val="D2108D"/>
          </a:solidFill>
        </p:spPr>
        <p:txBody>
          <a:bodyPr lIns="216000" tIns="216000" rIns="216000" bIns="216000" anchor="b"/>
          <a:lstStyle>
            <a:lvl1pPr>
              <a:defRPr>
                <a:solidFill>
                  <a:schemeClr val="bg1"/>
                </a:solidFill>
              </a:defRPr>
            </a:lvl1pPr>
          </a:lstStyle>
          <a:p>
            <a:r>
              <a:rPr lang="de-CH"/>
              <a:t>Image Placeholder</a:t>
            </a:r>
          </a:p>
        </p:txBody>
      </p:sp>
      <p:sp>
        <p:nvSpPr>
          <p:cNvPr id="2" name="Titel 1">
            <a:extLst>
              <a:ext uri="{FF2B5EF4-FFF2-40B4-BE49-F238E27FC236}">
                <a16:creationId xmlns:a16="http://schemas.microsoft.com/office/drawing/2014/main" id="{E6A60C7E-39E9-51BE-1364-9C9302742CDC}"/>
              </a:ext>
            </a:extLst>
          </p:cNvPr>
          <p:cNvSpPr>
            <a:spLocks noGrp="1"/>
          </p:cNvSpPr>
          <p:nvPr>
            <p:ph type="title" hasCustomPrompt="1"/>
          </p:nvPr>
        </p:nvSpPr>
        <p:spPr/>
        <p:txBody>
          <a:bodyPr/>
          <a:lstStyle>
            <a:lvl1pPr>
              <a:defRPr/>
            </a:lvl1pPr>
          </a:lstStyle>
          <a:p>
            <a:r>
              <a:rPr lang="en-GB" noProof="0" dirty="0"/>
              <a:t>Headline Arial bold, 30 pt</a:t>
            </a:r>
          </a:p>
        </p:txBody>
      </p:sp>
      <p:pic>
        <p:nvPicPr>
          <p:cNvPr id="3" name="Grafik 2">
            <a:extLst>
              <a:ext uri="{FF2B5EF4-FFF2-40B4-BE49-F238E27FC236}">
                <a16:creationId xmlns:a16="http://schemas.microsoft.com/office/drawing/2014/main" id="{D9B195C9-522F-CEAB-1C05-9C1EC8BEA3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28400" y="399599"/>
            <a:ext cx="494970" cy="647783"/>
          </a:xfrm>
          <a:prstGeom prst="rect">
            <a:avLst/>
          </a:prstGeom>
        </p:spPr>
      </p:pic>
      <p:sp>
        <p:nvSpPr>
          <p:cNvPr id="31" name="Bildplatzhalter 9">
            <a:extLst>
              <a:ext uri="{FF2B5EF4-FFF2-40B4-BE49-F238E27FC236}">
                <a16:creationId xmlns:a16="http://schemas.microsoft.com/office/drawing/2014/main" id="{FC341FB4-1140-6179-CA27-0BE073B9EED7}"/>
              </a:ext>
            </a:extLst>
          </p:cNvPr>
          <p:cNvSpPr>
            <a:spLocks noGrp="1"/>
          </p:cNvSpPr>
          <p:nvPr>
            <p:ph type="pic" sz="quarter" idx="17" hasCustomPrompt="1"/>
          </p:nvPr>
        </p:nvSpPr>
        <p:spPr>
          <a:xfrm>
            <a:off x="2816032" y="1576799"/>
            <a:ext cx="4213245" cy="2635200"/>
          </a:xfrm>
          <a:solidFill>
            <a:srgbClr val="D2108D"/>
          </a:solidFill>
        </p:spPr>
        <p:txBody>
          <a:bodyPr lIns="216000" tIns="216000" rIns="216000" bIns="216000" anchor="b"/>
          <a:lstStyle>
            <a:lvl1pPr>
              <a:defRPr>
                <a:solidFill>
                  <a:schemeClr val="bg1"/>
                </a:solidFill>
              </a:defRPr>
            </a:lvl1pPr>
          </a:lstStyle>
          <a:p>
            <a:r>
              <a:rPr lang="de-CH"/>
              <a:t>Image Placeholder</a:t>
            </a:r>
          </a:p>
        </p:txBody>
      </p:sp>
      <p:sp>
        <p:nvSpPr>
          <p:cNvPr id="41" name="Bildplatzhalter 9">
            <a:extLst>
              <a:ext uri="{FF2B5EF4-FFF2-40B4-BE49-F238E27FC236}">
                <a16:creationId xmlns:a16="http://schemas.microsoft.com/office/drawing/2014/main" id="{03610043-1BC0-48DC-2A7E-2CB01ED39B57}"/>
              </a:ext>
            </a:extLst>
          </p:cNvPr>
          <p:cNvSpPr>
            <a:spLocks noGrp="1"/>
          </p:cNvSpPr>
          <p:nvPr>
            <p:ph type="pic" sz="quarter" idx="27" hasCustomPrompt="1"/>
          </p:nvPr>
        </p:nvSpPr>
        <p:spPr>
          <a:xfrm>
            <a:off x="7040076" y="1576798"/>
            <a:ext cx="5151924" cy="2635200"/>
          </a:xfrm>
          <a:solidFill>
            <a:srgbClr val="D2108D"/>
          </a:solidFill>
        </p:spPr>
        <p:txBody>
          <a:bodyPr lIns="216000" tIns="216000" rIns="216000" bIns="216000" anchor="b"/>
          <a:lstStyle>
            <a:lvl1pPr>
              <a:defRPr>
                <a:solidFill>
                  <a:schemeClr val="bg1"/>
                </a:solidFill>
              </a:defRPr>
            </a:lvl1pPr>
          </a:lstStyle>
          <a:p>
            <a:r>
              <a:rPr lang="de-CH"/>
              <a:t>Image Placeholder</a:t>
            </a:r>
          </a:p>
        </p:txBody>
      </p:sp>
      <p:sp>
        <p:nvSpPr>
          <p:cNvPr id="42" name="Bildplatzhalter 9">
            <a:extLst>
              <a:ext uri="{FF2B5EF4-FFF2-40B4-BE49-F238E27FC236}">
                <a16:creationId xmlns:a16="http://schemas.microsoft.com/office/drawing/2014/main" id="{FE45F635-E437-C8B0-8CC0-C0403F9A4047}"/>
              </a:ext>
            </a:extLst>
          </p:cNvPr>
          <p:cNvSpPr>
            <a:spLocks noGrp="1"/>
          </p:cNvSpPr>
          <p:nvPr>
            <p:ph type="pic" sz="quarter" idx="28" hasCustomPrompt="1"/>
          </p:nvPr>
        </p:nvSpPr>
        <p:spPr>
          <a:xfrm>
            <a:off x="7040075" y="4222798"/>
            <a:ext cx="2335894" cy="2635202"/>
          </a:xfrm>
          <a:solidFill>
            <a:srgbClr val="D2108D"/>
          </a:solidFill>
        </p:spPr>
        <p:txBody>
          <a:bodyPr lIns="216000" tIns="216000" rIns="216000" bIns="216000" anchor="b"/>
          <a:lstStyle>
            <a:lvl1pPr>
              <a:defRPr>
                <a:solidFill>
                  <a:schemeClr val="bg1"/>
                </a:solidFill>
              </a:defRPr>
            </a:lvl1pPr>
          </a:lstStyle>
          <a:p>
            <a:r>
              <a:rPr lang="de-CH"/>
              <a:t>Image Placeholder</a:t>
            </a:r>
          </a:p>
        </p:txBody>
      </p:sp>
      <p:sp>
        <p:nvSpPr>
          <p:cNvPr id="43" name="Bildplatzhalter 9">
            <a:extLst>
              <a:ext uri="{FF2B5EF4-FFF2-40B4-BE49-F238E27FC236}">
                <a16:creationId xmlns:a16="http://schemas.microsoft.com/office/drawing/2014/main" id="{CE7AAD22-C490-64D4-E788-84D709B03A89}"/>
              </a:ext>
            </a:extLst>
          </p:cNvPr>
          <p:cNvSpPr>
            <a:spLocks noGrp="1"/>
          </p:cNvSpPr>
          <p:nvPr>
            <p:ph type="pic" sz="quarter" idx="29" hasCustomPrompt="1"/>
          </p:nvPr>
        </p:nvSpPr>
        <p:spPr>
          <a:xfrm>
            <a:off x="9386769" y="4222798"/>
            <a:ext cx="2805230" cy="2635202"/>
          </a:xfrm>
          <a:solidFill>
            <a:srgbClr val="D2108D"/>
          </a:solidFill>
        </p:spPr>
        <p:txBody>
          <a:bodyPr lIns="216000" tIns="216000" rIns="216000" bIns="216000" anchor="b"/>
          <a:lstStyle>
            <a:lvl1pPr>
              <a:defRPr>
                <a:solidFill>
                  <a:schemeClr val="bg1"/>
                </a:solidFill>
              </a:defRPr>
            </a:lvl1pPr>
          </a:lstStyle>
          <a:p>
            <a:r>
              <a:rPr lang="de-CH"/>
              <a:t>Image Placeholder</a:t>
            </a:r>
          </a:p>
        </p:txBody>
      </p:sp>
      <p:sp>
        <p:nvSpPr>
          <p:cNvPr id="44" name="Bildplatzhalter 9">
            <a:extLst>
              <a:ext uri="{FF2B5EF4-FFF2-40B4-BE49-F238E27FC236}">
                <a16:creationId xmlns:a16="http://schemas.microsoft.com/office/drawing/2014/main" id="{DB8A2C7A-F427-FFE2-6297-547E780EB7DE}"/>
              </a:ext>
            </a:extLst>
          </p:cNvPr>
          <p:cNvSpPr>
            <a:spLocks noGrp="1"/>
          </p:cNvSpPr>
          <p:nvPr>
            <p:ph type="pic" sz="quarter" idx="30" hasCustomPrompt="1"/>
          </p:nvPr>
        </p:nvSpPr>
        <p:spPr>
          <a:xfrm>
            <a:off x="2816032" y="4222799"/>
            <a:ext cx="4213245" cy="2635201"/>
          </a:xfrm>
          <a:solidFill>
            <a:srgbClr val="D2108D"/>
          </a:solidFill>
        </p:spPr>
        <p:txBody>
          <a:bodyPr lIns="216000" tIns="216000" rIns="216000" bIns="216000" anchor="b"/>
          <a:lstStyle>
            <a:lvl1pPr>
              <a:defRPr>
                <a:solidFill>
                  <a:schemeClr val="bg1"/>
                </a:solidFill>
              </a:defRPr>
            </a:lvl1pPr>
          </a:lstStyle>
          <a:p>
            <a:r>
              <a:rPr lang="de-CH"/>
              <a:t>Image Placeholder</a:t>
            </a:r>
          </a:p>
        </p:txBody>
      </p:sp>
      <p:sp>
        <p:nvSpPr>
          <p:cNvPr id="4" name="Date Placeholder 3">
            <a:extLst>
              <a:ext uri="{FF2B5EF4-FFF2-40B4-BE49-F238E27FC236}">
                <a16:creationId xmlns:a16="http://schemas.microsoft.com/office/drawing/2014/main" id="{D9240033-1B27-2ECE-1AC2-4C0A982DAAA1}"/>
              </a:ext>
            </a:extLst>
          </p:cNvPr>
          <p:cNvSpPr>
            <a:spLocks noGrp="1"/>
          </p:cNvSpPr>
          <p:nvPr>
            <p:ph type="dt" sz="half" idx="2"/>
          </p:nvPr>
        </p:nvSpPr>
        <p:spPr>
          <a:xfrm rot="16200000">
            <a:off x="9666372" y="4018732"/>
            <a:ext cx="4427958" cy="313953"/>
          </a:xfrm>
          <a:prstGeom prst="rect">
            <a:avLst/>
          </a:prstGeom>
        </p:spPr>
        <p:txBody>
          <a:bodyPr vert="horz" lIns="0" tIns="0" rIns="0" bIns="0" rtlCol="0" anchor="b" anchorCtr="0"/>
          <a:lstStyle>
            <a:lvl1pPr algn="l">
              <a:defRPr sz="900">
                <a:solidFill>
                  <a:schemeClr val="bg1"/>
                </a:solidFill>
              </a:defRPr>
            </a:lvl1pPr>
          </a:lstStyle>
          <a:p>
            <a:r>
              <a:rPr lang="en-GB" noProof="0" dirty="0"/>
              <a:t>Data Classification: ESO CONFIDENTIAL/INTERNAL/PUBLIC, ESO-XXXXXX v.X (doc nr, version)</a:t>
            </a:r>
          </a:p>
        </p:txBody>
      </p:sp>
      <p:sp>
        <p:nvSpPr>
          <p:cNvPr id="7" name="Slide Number Placeholder 5">
            <a:extLst>
              <a:ext uri="{FF2B5EF4-FFF2-40B4-BE49-F238E27FC236}">
                <a16:creationId xmlns:a16="http://schemas.microsoft.com/office/drawing/2014/main" id="{35808496-BF18-B186-3C56-0669606A58A5}"/>
              </a:ext>
            </a:extLst>
          </p:cNvPr>
          <p:cNvSpPr>
            <a:spLocks noGrp="1"/>
          </p:cNvSpPr>
          <p:nvPr>
            <p:ph type="sldNum" sz="quarter" idx="4"/>
          </p:nvPr>
        </p:nvSpPr>
        <p:spPr>
          <a:xfrm>
            <a:off x="468313" y="6534114"/>
            <a:ext cx="469581" cy="175313"/>
          </a:xfrm>
          <a:prstGeom prst="rect">
            <a:avLst/>
          </a:prstGeom>
        </p:spPr>
        <p:txBody>
          <a:bodyPr vert="horz" lIns="0" tIns="45720" rIns="0" bIns="45720" rtlCol="0" anchor="ctr"/>
          <a:lstStyle>
            <a:lvl1pPr algn="l">
              <a:defRPr sz="900" b="1">
                <a:solidFill>
                  <a:schemeClr val="bg1"/>
                </a:solidFill>
              </a:defRPr>
            </a:lvl1pPr>
          </a:lstStyle>
          <a:p>
            <a:fld id="{766D6064-FB9F-4877-ADF1-97150FF2D969}" type="slidenum">
              <a:rPr lang="en-GB" smtClean="0"/>
              <a:pPr/>
              <a:t>‹#›</a:t>
            </a:fld>
            <a:endParaRPr lang="en-GB"/>
          </a:p>
        </p:txBody>
      </p:sp>
    </p:spTree>
    <p:extLst>
      <p:ext uri="{BB962C8B-B14F-4D97-AF65-F5344CB8AC3E}">
        <p14:creationId xmlns:p14="http://schemas.microsoft.com/office/powerpoint/2010/main" val="3537348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allery 4I+4T">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D8AB7825-9C31-FD53-E214-175558924D90}"/>
              </a:ext>
            </a:extLst>
          </p:cNvPr>
          <p:cNvSpPr>
            <a:spLocks noGrp="1"/>
          </p:cNvSpPr>
          <p:nvPr>
            <p:ph type="pic" sz="quarter" idx="14" hasCustomPrompt="1"/>
          </p:nvPr>
        </p:nvSpPr>
        <p:spPr>
          <a:xfrm>
            <a:off x="936624" y="1577975"/>
            <a:ext cx="2570947" cy="2775661"/>
          </a:xfrm>
          <a:solidFill>
            <a:srgbClr val="D2108D"/>
          </a:solidFill>
        </p:spPr>
        <p:txBody>
          <a:bodyPr lIns="216000" tIns="216000" rIns="216000" bIns="216000" anchor="b"/>
          <a:lstStyle>
            <a:lvl1pPr>
              <a:defRPr>
                <a:solidFill>
                  <a:schemeClr val="bg1"/>
                </a:solidFill>
              </a:defRPr>
            </a:lvl1pPr>
          </a:lstStyle>
          <a:p>
            <a:r>
              <a:rPr lang="de-CH"/>
              <a:t>Image Placeholder</a:t>
            </a:r>
          </a:p>
        </p:txBody>
      </p:sp>
      <p:sp>
        <p:nvSpPr>
          <p:cNvPr id="2" name="Titel 1">
            <a:extLst>
              <a:ext uri="{FF2B5EF4-FFF2-40B4-BE49-F238E27FC236}">
                <a16:creationId xmlns:a16="http://schemas.microsoft.com/office/drawing/2014/main" id="{E6A60C7E-39E9-51BE-1364-9C9302742CDC}"/>
              </a:ext>
            </a:extLst>
          </p:cNvPr>
          <p:cNvSpPr>
            <a:spLocks noGrp="1"/>
          </p:cNvSpPr>
          <p:nvPr>
            <p:ph type="title" hasCustomPrompt="1"/>
          </p:nvPr>
        </p:nvSpPr>
        <p:spPr/>
        <p:txBody>
          <a:bodyPr/>
          <a:lstStyle>
            <a:lvl1pPr>
              <a:defRPr/>
            </a:lvl1pPr>
          </a:lstStyle>
          <a:p>
            <a:r>
              <a:rPr lang="en-GB" noProof="0" dirty="0"/>
              <a:t>Headline Arial bold, 30 pt</a:t>
            </a:r>
          </a:p>
        </p:txBody>
      </p:sp>
      <p:sp>
        <p:nvSpPr>
          <p:cNvPr id="5" name="Fußzeilenplatzhalter 4">
            <a:extLst>
              <a:ext uri="{FF2B5EF4-FFF2-40B4-BE49-F238E27FC236}">
                <a16:creationId xmlns:a16="http://schemas.microsoft.com/office/drawing/2014/main" id="{301EC199-87F9-4D50-EA60-C5E098191F25}"/>
              </a:ext>
            </a:extLst>
          </p:cNvPr>
          <p:cNvSpPr>
            <a:spLocks noGrp="1"/>
          </p:cNvSpPr>
          <p:nvPr>
            <p:ph type="ftr" sz="quarter" idx="11"/>
          </p:nvPr>
        </p:nvSpPr>
        <p:spPr/>
        <p:txBody>
          <a:bodyPr/>
          <a:lstStyle/>
          <a:p>
            <a:r>
              <a:rPr lang="en-GB" noProof="0" dirty="0"/>
              <a:t>Please insert title in the footer </a:t>
            </a:r>
            <a:r>
              <a:rPr lang="en-GB" i="1" noProof="0" dirty="0"/>
              <a:t>Name, Date and Occasion in Italics</a:t>
            </a:r>
          </a:p>
        </p:txBody>
      </p:sp>
      <p:sp>
        <p:nvSpPr>
          <p:cNvPr id="23" name="Textplatzhalter 4">
            <a:extLst>
              <a:ext uri="{FF2B5EF4-FFF2-40B4-BE49-F238E27FC236}">
                <a16:creationId xmlns:a16="http://schemas.microsoft.com/office/drawing/2014/main" id="{22A8B9EF-BF4A-23C0-AA21-A52725BB8AAF}"/>
              </a:ext>
            </a:extLst>
          </p:cNvPr>
          <p:cNvSpPr>
            <a:spLocks noGrp="1"/>
          </p:cNvSpPr>
          <p:nvPr>
            <p:ph type="body" sz="quarter" idx="24" hasCustomPrompt="1"/>
          </p:nvPr>
        </p:nvSpPr>
        <p:spPr>
          <a:xfrm>
            <a:off x="936624" y="4599709"/>
            <a:ext cx="2110124" cy="1321666"/>
          </a:xfrm>
        </p:spPr>
        <p:txBody>
          <a:bodyPr/>
          <a:lstStyle>
            <a:lvl1pPr marL="0" indent="0" algn="l">
              <a:lnSpc>
                <a:spcPct val="120000"/>
              </a:lnSpc>
              <a:spcBef>
                <a:spcPts val="1200"/>
              </a:spcBef>
              <a:buFont typeface="Arial" panose="020B0604020202020204" pitchFamily="34" charset="0"/>
              <a:buNone/>
              <a:defRPr sz="1500" b="0">
                <a:solidFill>
                  <a:schemeClr val="tx1"/>
                </a:solidFill>
              </a:defRPr>
            </a:lvl1pPr>
            <a:lvl2pPr marL="0" indent="0" algn="l">
              <a:lnSpc>
                <a:spcPct val="120000"/>
              </a:lnSpc>
              <a:spcBef>
                <a:spcPts val="1200"/>
              </a:spcBef>
              <a:buNone/>
              <a:defRPr sz="1500" b="0">
                <a:solidFill>
                  <a:schemeClr val="tx1"/>
                </a:solidFill>
                <a:latin typeface="+mn-lt"/>
              </a:defRPr>
            </a:lvl2pPr>
            <a:lvl3pPr marL="0" indent="0" algn="l">
              <a:lnSpc>
                <a:spcPct val="120000"/>
              </a:lnSpc>
              <a:spcBef>
                <a:spcPts val="1200"/>
              </a:spcBef>
              <a:buNone/>
              <a:defRPr sz="1500" b="0">
                <a:solidFill>
                  <a:schemeClr val="tx1"/>
                </a:solidFill>
                <a:latin typeface="+mn-lt"/>
              </a:defRPr>
            </a:lvl3pPr>
            <a:lvl4pPr marL="0" indent="0" algn="l">
              <a:lnSpc>
                <a:spcPct val="120000"/>
              </a:lnSpc>
              <a:spcBef>
                <a:spcPts val="1200"/>
              </a:spcBef>
              <a:buFont typeface="Arial" panose="020B0604020202020204" pitchFamily="34" charset="0"/>
              <a:buNone/>
              <a:defRPr sz="1500" b="0">
                <a:solidFill>
                  <a:schemeClr val="tx1"/>
                </a:solidFill>
                <a:latin typeface="+mn-lt"/>
              </a:defRPr>
            </a:lvl4pPr>
            <a:lvl5pPr marL="0" indent="0" algn="l">
              <a:lnSpc>
                <a:spcPct val="120000"/>
              </a:lnSpc>
              <a:spcBef>
                <a:spcPts val="1200"/>
              </a:spcBef>
              <a:buNone/>
              <a:defRPr sz="1500" b="0">
                <a:solidFill>
                  <a:schemeClr val="tx1"/>
                </a:solidFill>
                <a:latin typeface="+mn-lt"/>
              </a:defRPr>
            </a:lvl5pPr>
            <a:lvl6pPr marL="0" indent="0" algn="l">
              <a:lnSpc>
                <a:spcPct val="120000"/>
              </a:lnSpc>
              <a:spcBef>
                <a:spcPts val="1200"/>
              </a:spcBef>
              <a:buNone/>
              <a:defRPr sz="1500" b="0" i="0">
                <a:solidFill>
                  <a:schemeClr val="tx1"/>
                </a:solidFill>
                <a:latin typeface="+mn-lt"/>
              </a:defRPr>
            </a:lvl6pPr>
            <a:lvl7pPr marL="0" indent="0" algn="l">
              <a:lnSpc>
                <a:spcPct val="120000"/>
              </a:lnSpc>
              <a:spcBef>
                <a:spcPts val="1200"/>
              </a:spcBef>
              <a:buFont typeface="Arial" panose="020B0604020202020204" pitchFamily="34" charset="0"/>
              <a:buNone/>
              <a:defRPr sz="1500" b="0">
                <a:solidFill>
                  <a:schemeClr val="tx1"/>
                </a:solidFill>
                <a:latin typeface="+mn-lt"/>
              </a:defRPr>
            </a:lvl7pPr>
            <a:lvl8pPr marL="0" indent="0" algn="l">
              <a:lnSpc>
                <a:spcPct val="120000"/>
              </a:lnSpc>
              <a:spcBef>
                <a:spcPts val="1200"/>
              </a:spcBef>
              <a:buFont typeface="Arial" panose="020B0604020202020204" pitchFamily="34" charset="0"/>
              <a:buNone/>
              <a:defRPr sz="1500" b="0">
                <a:solidFill>
                  <a:schemeClr val="tx1"/>
                </a:solidFill>
                <a:latin typeface="+mn-lt"/>
              </a:defRPr>
            </a:lvl8pPr>
            <a:lvl9pPr marL="0" indent="0" algn="l">
              <a:lnSpc>
                <a:spcPct val="120000"/>
              </a:lnSpc>
              <a:spcBef>
                <a:spcPts val="1200"/>
              </a:spcBef>
              <a:buFont typeface="Arial" panose="020B0604020202020204" pitchFamily="34" charset="0"/>
              <a:buNone/>
              <a:defRPr sz="1500" b="0" i="0">
                <a:solidFill>
                  <a:schemeClr val="tx1"/>
                </a:solidFill>
                <a:latin typeface="+mn-lt"/>
              </a:defRPr>
            </a:lvl9pPr>
          </a:lstStyle>
          <a:p>
            <a:pPr lvl="0"/>
            <a:r>
              <a:rPr lang="en-GB" noProof="0" dirty="0"/>
              <a:t>Arial, 15 pt, black</a:t>
            </a:r>
          </a:p>
        </p:txBody>
      </p:sp>
      <p:sp>
        <p:nvSpPr>
          <p:cNvPr id="20" name="Textplatzhalter 4">
            <a:extLst>
              <a:ext uri="{FF2B5EF4-FFF2-40B4-BE49-F238E27FC236}">
                <a16:creationId xmlns:a16="http://schemas.microsoft.com/office/drawing/2014/main" id="{C36E8371-00EC-6677-234D-7EE2B6617421}"/>
              </a:ext>
            </a:extLst>
          </p:cNvPr>
          <p:cNvSpPr>
            <a:spLocks noGrp="1"/>
          </p:cNvSpPr>
          <p:nvPr>
            <p:ph type="body" sz="quarter" idx="18" hasCustomPrompt="1"/>
          </p:nvPr>
        </p:nvSpPr>
        <p:spPr>
          <a:xfrm>
            <a:off x="3515671" y="4599709"/>
            <a:ext cx="2110124" cy="1321666"/>
          </a:xfrm>
        </p:spPr>
        <p:txBody>
          <a:bodyPr/>
          <a:lstStyle>
            <a:lvl1pPr marL="0" indent="0" algn="l">
              <a:lnSpc>
                <a:spcPct val="120000"/>
              </a:lnSpc>
              <a:spcBef>
                <a:spcPts val="1200"/>
              </a:spcBef>
              <a:buFont typeface="Arial" panose="020B0604020202020204" pitchFamily="34" charset="0"/>
              <a:buNone/>
              <a:defRPr sz="1500" b="0">
                <a:solidFill>
                  <a:schemeClr val="tx1"/>
                </a:solidFill>
              </a:defRPr>
            </a:lvl1pPr>
            <a:lvl2pPr marL="0" indent="0" algn="l">
              <a:lnSpc>
                <a:spcPct val="120000"/>
              </a:lnSpc>
              <a:spcBef>
                <a:spcPts val="1200"/>
              </a:spcBef>
              <a:buNone/>
              <a:defRPr sz="1500" b="0">
                <a:solidFill>
                  <a:schemeClr val="tx1"/>
                </a:solidFill>
              </a:defRPr>
            </a:lvl2pPr>
            <a:lvl3pPr marL="0" indent="0" algn="l">
              <a:lnSpc>
                <a:spcPct val="120000"/>
              </a:lnSpc>
              <a:spcBef>
                <a:spcPts val="1200"/>
              </a:spcBef>
              <a:buNone/>
              <a:defRPr sz="1500" b="0">
                <a:solidFill>
                  <a:schemeClr val="tx1"/>
                </a:solidFill>
              </a:defRPr>
            </a:lvl3pPr>
            <a:lvl4pPr marL="0" indent="0" algn="l">
              <a:lnSpc>
                <a:spcPct val="120000"/>
              </a:lnSpc>
              <a:spcBef>
                <a:spcPts val="1200"/>
              </a:spcBef>
              <a:buFont typeface="Arial" panose="020B0604020202020204" pitchFamily="34" charset="0"/>
              <a:buNone/>
              <a:defRPr sz="1500" b="0">
                <a:solidFill>
                  <a:schemeClr val="tx1"/>
                </a:solidFill>
              </a:defRPr>
            </a:lvl4pPr>
            <a:lvl5pPr marL="0" indent="0" algn="l">
              <a:lnSpc>
                <a:spcPct val="120000"/>
              </a:lnSpc>
              <a:spcBef>
                <a:spcPts val="1200"/>
              </a:spcBef>
              <a:buNone/>
              <a:defRPr sz="1500" b="0">
                <a:solidFill>
                  <a:schemeClr val="tx1"/>
                </a:solidFill>
              </a:defRPr>
            </a:lvl5pPr>
            <a:lvl6pPr marL="0" indent="0" algn="l">
              <a:lnSpc>
                <a:spcPct val="120000"/>
              </a:lnSpc>
              <a:spcBef>
                <a:spcPts val="1200"/>
              </a:spcBef>
              <a:buNone/>
              <a:defRPr sz="1500" b="0">
                <a:solidFill>
                  <a:schemeClr val="tx1"/>
                </a:solidFill>
              </a:defRPr>
            </a:lvl6pPr>
            <a:lvl7pPr marL="0" indent="0" algn="l">
              <a:lnSpc>
                <a:spcPct val="120000"/>
              </a:lnSpc>
              <a:spcBef>
                <a:spcPts val="1200"/>
              </a:spcBef>
              <a:buFont typeface="Arial" panose="020B0604020202020204" pitchFamily="34" charset="0"/>
              <a:buNone/>
              <a:defRPr sz="1500" b="0">
                <a:solidFill>
                  <a:schemeClr val="tx1"/>
                </a:solidFill>
              </a:defRPr>
            </a:lvl7pPr>
            <a:lvl8pPr marL="0" indent="0" algn="l">
              <a:lnSpc>
                <a:spcPct val="120000"/>
              </a:lnSpc>
              <a:spcBef>
                <a:spcPts val="1200"/>
              </a:spcBef>
              <a:buFont typeface="Arial" panose="020B0604020202020204" pitchFamily="34" charset="0"/>
              <a:buNone/>
              <a:defRPr sz="1500" b="0">
                <a:solidFill>
                  <a:schemeClr val="tx1"/>
                </a:solidFill>
              </a:defRPr>
            </a:lvl8pPr>
            <a:lvl9pPr marL="0" indent="0" algn="l">
              <a:lnSpc>
                <a:spcPct val="120000"/>
              </a:lnSpc>
              <a:spcBef>
                <a:spcPts val="1200"/>
              </a:spcBef>
              <a:buFont typeface="Arial" panose="020B0604020202020204" pitchFamily="34" charset="0"/>
              <a:buNone/>
              <a:defRPr sz="1500" b="0" i="0">
                <a:solidFill>
                  <a:schemeClr val="tx1"/>
                </a:solidFill>
                <a:latin typeface="+mn-lt"/>
              </a:defRPr>
            </a:lvl9pPr>
          </a:lstStyle>
          <a:p>
            <a:pPr lvl="0"/>
            <a:r>
              <a:rPr lang="en-GB" noProof="0" dirty="0"/>
              <a:t>Arial regular, 15 pt</a:t>
            </a:r>
          </a:p>
        </p:txBody>
      </p:sp>
      <p:sp>
        <p:nvSpPr>
          <p:cNvPr id="21" name="Textplatzhalter 4">
            <a:extLst>
              <a:ext uri="{FF2B5EF4-FFF2-40B4-BE49-F238E27FC236}">
                <a16:creationId xmlns:a16="http://schemas.microsoft.com/office/drawing/2014/main" id="{40B7130C-F961-1974-91CC-4BC0C76D168D}"/>
              </a:ext>
            </a:extLst>
          </p:cNvPr>
          <p:cNvSpPr>
            <a:spLocks noGrp="1"/>
          </p:cNvSpPr>
          <p:nvPr>
            <p:ph type="body" sz="quarter" idx="19" hasCustomPrompt="1"/>
          </p:nvPr>
        </p:nvSpPr>
        <p:spPr>
          <a:xfrm>
            <a:off x="6094718" y="4599709"/>
            <a:ext cx="2110124" cy="1321666"/>
          </a:xfrm>
        </p:spPr>
        <p:txBody>
          <a:bodyPr/>
          <a:lstStyle>
            <a:lvl1pPr marL="0" indent="0" algn="l">
              <a:lnSpc>
                <a:spcPct val="120000"/>
              </a:lnSpc>
              <a:spcBef>
                <a:spcPts val="1200"/>
              </a:spcBef>
              <a:buFont typeface="Arial" panose="020B0604020202020204" pitchFamily="34" charset="0"/>
              <a:buNone/>
              <a:defRPr sz="1500" b="0">
                <a:solidFill>
                  <a:schemeClr val="tx1"/>
                </a:solidFill>
              </a:defRPr>
            </a:lvl1pPr>
            <a:lvl2pPr marL="0" indent="0" algn="l">
              <a:lnSpc>
                <a:spcPct val="120000"/>
              </a:lnSpc>
              <a:spcBef>
                <a:spcPts val="1200"/>
              </a:spcBef>
              <a:buNone/>
              <a:defRPr sz="1500" b="0">
                <a:solidFill>
                  <a:schemeClr val="tx1"/>
                </a:solidFill>
              </a:defRPr>
            </a:lvl2pPr>
            <a:lvl3pPr marL="0" indent="0" algn="l">
              <a:lnSpc>
                <a:spcPct val="120000"/>
              </a:lnSpc>
              <a:spcBef>
                <a:spcPts val="1200"/>
              </a:spcBef>
              <a:buNone/>
              <a:defRPr sz="1500" b="0">
                <a:solidFill>
                  <a:schemeClr val="tx1"/>
                </a:solidFill>
              </a:defRPr>
            </a:lvl3pPr>
            <a:lvl4pPr marL="0" indent="0" algn="l">
              <a:lnSpc>
                <a:spcPct val="120000"/>
              </a:lnSpc>
              <a:spcBef>
                <a:spcPts val="1200"/>
              </a:spcBef>
              <a:buFont typeface="Arial" panose="020B0604020202020204" pitchFamily="34" charset="0"/>
              <a:buNone/>
              <a:defRPr sz="1500" b="0">
                <a:solidFill>
                  <a:schemeClr val="tx1"/>
                </a:solidFill>
              </a:defRPr>
            </a:lvl4pPr>
            <a:lvl5pPr marL="0" indent="0" algn="l">
              <a:lnSpc>
                <a:spcPct val="120000"/>
              </a:lnSpc>
              <a:spcBef>
                <a:spcPts val="1200"/>
              </a:spcBef>
              <a:buNone/>
              <a:defRPr sz="1500" b="0">
                <a:solidFill>
                  <a:schemeClr val="tx1"/>
                </a:solidFill>
              </a:defRPr>
            </a:lvl5pPr>
            <a:lvl6pPr marL="0" indent="0" algn="l">
              <a:lnSpc>
                <a:spcPct val="120000"/>
              </a:lnSpc>
              <a:spcBef>
                <a:spcPts val="1200"/>
              </a:spcBef>
              <a:buNone/>
              <a:defRPr sz="1500" b="0">
                <a:solidFill>
                  <a:schemeClr val="tx1"/>
                </a:solidFill>
              </a:defRPr>
            </a:lvl6pPr>
            <a:lvl7pPr marL="0" indent="0" algn="l">
              <a:lnSpc>
                <a:spcPct val="120000"/>
              </a:lnSpc>
              <a:spcBef>
                <a:spcPts val="1200"/>
              </a:spcBef>
              <a:buFont typeface="Arial" panose="020B0604020202020204" pitchFamily="34" charset="0"/>
              <a:buNone/>
              <a:defRPr sz="1500" b="0">
                <a:solidFill>
                  <a:schemeClr val="tx1"/>
                </a:solidFill>
              </a:defRPr>
            </a:lvl7pPr>
            <a:lvl8pPr marL="0" indent="0" algn="l">
              <a:lnSpc>
                <a:spcPct val="120000"/>
              </a:lnSpc>
              <a:spcBef>
                <a:spcPts val="1200"/>
              </a:spcBef>
              <a:buFont typeface="Arial" panose="020B0604020202020204" pitchFamily="34" charset="0"/>
              <a:buNone/>
              <a:defRPr sz="1500" b="0">
                <a:solidFill>
                  <a:schemeClr val="tx1"/>
                </a:solidFill>
              </a:defRPr>
            </a:lvl8pPr>
            <a:lvl9pPr marL="0" indent="0" algn="l">
              <a:lnSpc>
                <a:spcPct val="120000"/>
              </a:lnSpc>
              <a:spcBef>
                <a:spcPts val="1200"/>
              </a:spcBef>
              <a:buFont typeface="Arial" panose="020B0604020202020204" pitchFamily="34" charset="0"/>
              <a:buNone/>
              <a:defRPr sz="1500" b="0" i="0">
                <a:solidFill>
                  <a:schemeClr val="tx1"/>
                </a:solidFill>
                <a:latin typeface="+mn-lt"/>
              </a:defRPr>
            </a:lvl9pPr>
          </a:lstStyle>
          <a:p>
            <a:pPr lvl="0"/>
            <a:r>
              <a:rPr lang="en-GB" noProof="0" dirty="0"/>
              <a:t>Arial regular, 15 pt</a:t>
            </a:r>
          </a:p>
        </p:txBody>
      </p:sp>
      <p:sp>
        <p:nvSpPr>
          <p:cNvPr id="22" name="Textplatzhalter 4">
            <a:extLst>
              <a:ext uri="{FF2B5EF4-FFF2-40B4-BE49-F238E27FC236}">
                <a16:creationId xmlns:a16="http://schemas.microsoft.com/office/drawing/2014/main" id="{2366CB34-7829-60F0-4F0F-D55C2C7ABC83}"/>
              </a:ext>
            </a:extLst>
          </p:cNvPr>
          <p:cNvSpPr>
            <a:spLocks noGrp="1"/>
          </p:cNvSpPr>
          <p:nvPr>
            <p:ph type="body" sz="quarter" idx="20" hasCustomPrompt="1"/>
          </p:nvPr>
        </p:nvSpPr>
        <p:spPr>
          <a:xfrm>
            <a:off x="8673764" y="4599709"/>
            <a:ext cx="2110124" cy="1321666"/>
          </a:xfrm>
        </p:spPr>
        <p:txBody>
          <a:bodyPr/>
          <a:lstStyle>
            <a:lvl1pPr marL="0" indent="0" algn="l">
              <a:lnSpc>
                <a:spcPct val="120000"/>
              </a:lnSpc>
              <a:spcBef>
                <a:spcPts val="1200"/>
              </a:spcBef>
              <a:buFont typeface="Arial" panose="020B0604020202020204" pitchFamily="34" charset="0"/>
              <a:buNone/>
              <a:defRPr sz="1500" b="0">
                <a:solidFill>
                  <a:schemeClr val="tx1"/>
                </a:solidFill>
              </a:defRPr>
            </a:lvl1pPr>
            <a:lvl2pPr marL="0" indent="0" algn="l">
              <a:lnSpc>
                <a:spcPct val="120000"/>
              </a:lnSpc>
              <a:spcBef>
                <a:spcPts val="1200"/>
              </a:spcBef>
              <a:buNone/>
              <a:defRPr sz="1500" b="0">
                <a:solidFill>
                  <a:schemeClr val="tx1"/>
                </a:solidFill>
              </a:defRPr>
            </a:lvl2pPr>
            <a:lvl3pPr marL="0" indent="0" algn="l">
              <a:lnSpc>
                <a:spcPct val="120000"/>
              </a:lnSpc>
              <a:spcBef>
                <a:spcPts val="1200"/>
              </a:spcBef>
              <a:buNone/>
              <a:defRPr sz="1500" b="0">
                <a:solidFill>
                  <a:schemeClr val="tx1"/>
                </a:solidFill>
              </a:defRPr>
            </a:lvl3pPr>
            <a:lvl4pPr marL="0" indent="0" algn="l">
              <a:lnSpc>
                <a:spcPct val="120000"/>
              </a:lnSpc>
              <a:spcBef>
                <a:spcPts val="1200"/>
              </a:spcBef>
              <a:buFont typeface="Arial" panose="020B0604020202020204" pitchFamily="34" charset="0"/>
              <a:buNone/>
              <a:defRPr sz="1500" b="0">
                <a:solidFill>
                  <a:schemeClr val="tx1"/>
                </a:solidFill>
              </a:defRPr>
            </a:lvl4pPr>
            <a:lvl5pPr marL="0" indent="0" algn="l">
              <a:lnSpc>
                <a:spcPct val="120000"/>
              </a:lnSpc>
              <a:spcBef>
                <a:spcPts val="1200"/>
              </a:spcBef>
              <a:buNone/>
              <a:defRPr sz="1500" b="0">
                <a:solidFill>
                  <a:schemeClr val="tx1"/>
                </a:solidFill>
              </a:defRPr>
            </a:lvl5pPr>
            <a:lvl6pPr marL="0" indent="0" algn="l">
              <a:lnSpc>
                <a:spcPct val="120000"/>
              </a:lnSpc>
              <a:spcBef>
                <a:spcPts val="1200"/>
              </a:spcBef>
              <a:buNone/>
              <a:defRPr sz="1500" b="0">
                <a:solidFill>
                  <a:schemeClr val="tx1"/>
                </a:solidFill>
              </a:defRPr>
            </a:lvl6pPr>
            <a:lvl7pPr marL="0" indent="0" algn="l">
              <a:lnSpc>
                <a:spcPct val="120000"/>
              </a:lnSpc>
              <a:spcBef>
                <a:spcPts val="1200"/>
              </a:spcBef>
              <a:buFont typeface="Arial" panose="020B0604020202020204" pitchFamily="34" charset="0"/>
              <a:buNone/>
              <a:defRPr sz="1500" b="0">
                <a:solidFill>
                  <a:schemeClr val="tx1"/>
                </a:solidFill>
              </a:defRPr>
            </a:lvl7pPr>
            <a:lvl8pPr marL="0" indent="0" algn="l">
              <a:lnSpc>
                <a:spcPct val="120000"/>
              </a:lnSpc>
              <a:spcBef>
                <a:spcPts val="1200"/>
              </a:spcBef>
              <a:buFont typeface="Arial" panose="020B0604020202020204" pitchFamily="34" charset="0"/>
              <a:buNone/>
              <a:defRPr sz="1500" b="0">
                <a:solidFill>
                  <a:schemeClr val="tx1"/>
                </a:solidFill>
              </a:defRPr>
            </a:lvl8pPr>
            <a:lvl9pPr marL="0" indent="0" algn="l">
              <a:lnSpc>
                <a:spcPct val="120000"/>
              </a:lnSpc>
              <a:spcBef>
                <a:spcPts val="1200"/>
              </a:spcBef>
              <a:buFont typeface="Arial" panose="020B0604020202020204" pitchFamily="34" charset="0"/>
              <a:buNone/>
              <a:defRPr sz="1500" b="0" i="0">
                <a:solidFill>
                  <a:schemeClr val="tx1"/>
                </a:solidFill>
                <a:latin typeface="+mn-lt"/>
              </a:defRPr>
            </a:lvl9pPr>
          </a:lstStyle>
          <a:p>
            <a:pPr lvl="0"/>
            <a:r>
              <a:rPr lang="en-GB" noProof="0" dirty="0"/>
              <a:t>Arial regular, 15 pt</a:t>
            </a:r>
          </a:p>
        </p:txBody>
      </p:sp>
      <p:sp>
        <p:nvSpPr>
          <p:cNvPr id="17" name="Bildplatzhalter 9">
            <a:extLst>
              <a:ext uri="{FF2B5EF4-FFF2-40B4-BE49-F238E27FC236}">
                <a16:creationId xmlns:a16="http://schemas.microsoft.com/office/drawing/2014/main" id="{75E558CD-F4DF-63AC-B12B-538A53195F69}"/>
              </a:ext>
            </a:extLst>
          </p:cNvPr>
          <p:cNvSpPr>
            <a:spLocks noGrp="1"/>
          </p:cNvSpPr>
          <p:nvPr>
            <p:ph type="pic" sz="quarter" idx="21" hasCustomPrompt="1"/>
          </p:nvPr>
        </p:nvSpPr>
        <p:spPr>
          <a:xfrm>
            <a:off x="3518371" y="1577975"/>
            <a:ext cx="2570947" cy="2775661"/>
          </a:xfrm>
          <a:solidFill>
            <a:srgbClr val="D2108D"/>
          </a:solidFill>
        </p:spPr>
        <p:txBody>
          <a:bodyPr lIns="216000" tIns="216000" rIns="216000" bIns="216000" anchor="b"/>
          <a:lstStyle>
            <a:lvl1pPr>
              <a:defRPr>
                <a:solidFill>
                  <a:schemeClr val="bg1"/>
                </a:solidFill>
              </a:defRPr>
            </a:lvl1pPr>
          </a:lstStyle>
          <a:p>
            <a:r>
              <a:rPr lang="de-CH"/>
              <a:t>Image Placeholder</a:t>
            </a:r>
          </a:p>
        </p:txBody>
      </p:sp>
      <p:sp>
        <p:nvSpPr>
          <p:cNvPr id="18" name="Bildplatzhalter 9">
            <a:extLst>
              <a:ext uri="{FF2B5EF4-FFF2-40B4-BE49-F238E27FC236}">
                <a16:creationId xmlns:a16="http://schemas.microsoft.com/office/drawing/2014/main" id="{B9933D4C-5FB5-7C95-E310-DF0D24675C69}"/>
              </a:ext>
            </a:extLst>
          </p:cNvPr>
          <p:cNvSpPr>
            <a:spLocks noGrp="1"/>
          </p:cNvSpPr>
          <p:nvPr>
            <p:ph type="pic" sz="quarter" idx="22" hasCustomPrompt="1"/>
          </p:nvPr>
        </p:nvSpPr>
        <p:spPr>
          <a:xfrm>
            <a:off x="6100118" y="1577975"/>
            <a:ext cx="2570947" cy="2775661"/>
          </a:xfrm>
          <a:solidFill>
            <a:srgbClr val="D2108D"/>
          </a:solidFill>
        </p:spPr>
        <p:txBody>
          <a:bodyPr lIns="216000" tIns="216000" rIns="216000" bIns="216000" anchor="b"/>
          <a:lstStyle>
            <a:lvl1pPr>
              <a:defRPr>
                <a:solidFill>
                  <a:schemeClr val="bg1"/>
                </a:solidFill>
              </a:defRPr>
            </a:lvl1pPr>
          </a:lstStyle>
          <a:p>
            <a:r>
              <a:rPr lang="de-CH"/>
              <a:t>Image Placeholder</a:t>
            </a:r>
          </a:p>
        </p:txBody>
      </p:sp>
      <p:sp>
        <p:nvSpPr>
          <p:cNvPr id="19" name="Bildplatzhalter 9">
            <a:extLst>
              <a:ext uri="{FF2B5EF4-FFF2-40B4-BE49-F238E27FC236}">
                <a16:creationId xmlns:a16="http://schemas.microsoft.com/office/drawing/2014/main" id="{8894D095-CFBA-AADA-0B72-B739A72782BF}"/>
              </a:ext>
            </a:extLst>
          </p:cNvPr>
          <p:cNvSpPr>
            <a:spLocks noGrp="1"/>
          </p:cNvSpPr>
          <p:nvPr>
            <p:ph type="pic" sz="quarter" idx="23" hasCustomPrompt="1"/>
          </p:nvPr>
        </p:nvSpPr>
        <p:spPr>
          <a:xfrm>
            <a:off x="8681865" y="1577975"/>
            <a:ext cx="2570947" cy="2775661"/>
          </a:xfrm>
          <a:solidFill>
            <a:srgbClr val="D2108D"/>
          </a:solidFill>
        </p:spPr>
        <p:txBody>
          <a:bodyPr lIns="216000" tIns="216000" rIns="216000" bIns="216000" anchor="b"/>
          <a:lstStyle>
            <a:lvl1pPr>
              <a:defRPr>
                <a:solidFill>
                  <a:schemeClr val="bg1"/>
                </a:solidFill>
              </a:defRPr>
            </a:lvl1pPr>
          </a:lstStyle>
          <a:p>
            <a:r>
              <a:rPr lang="de-CH"/>
              <a:t>Image Placeholder</a:t>
            </a:r>
          </a:p>
        </p:txBody>
      </p:sp>
      <p:sp>
        <p:nvSpPr>
          <p:cNvPr id="3" name="Date Placeholder 3">
            <a:extLst>
              <a:ext uri="{FF2B5EF4-FFF2-40B4-BE49-F238E27FC236}">
                <a16:creationId xmlns:a16="http://schemas.microsoft.com/office/drawing/2014/main" id="{E53DABF5-8C90-B4EE-E548-ECA7C2C08A97}"/>
              </a:ext>
            </a:extLst>
          </p:cNvPr>
          <p:cNvSpPr>
            <a:spLocks noGrp="1"/>
          </p:cNvSpPr>
          <p:nvPr>
            <p:ph type="dt" sz="half" idx="2"/>
          </p:nvPr>
        </p:nvSpPr>
        <p:spPr>
          <a:xfrm rot="16200000">
            <a:off x="9209941" y="3562303"/>
            <a:ext cx="5340817"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6" name="Slide Number Placeholder 5">
            <a:extLst>
              <a:ext uri="{FF2B5EF4-FFF2-40B4-BE49-F238E27FC236}">
                <a16:creationId xmlns:a16="http://schemas.microsoft.com/office/drawing/2014/main" id="{7AF98BFF-79D3-5B00-D8CC-413F98089B81}"/>
              </a:ext>
            </a:extLst>
          </p:cNvPr>
          <p:cNvSpPr txBox="1">
            <a:spLocks/>
          </p:cNvSpPr>
          <p:nvPr userDrawn="1"/>
        </p:nvSpPr>
        <p:spPr>
          <a:xfrm>
            <a:off x="468313" y="6534114"/>
            <a:ext cx="469581" cy="175313"/>
          </a:xfrm>
          <a:prstGeom prst="rect">
            <a:avLst/>
          </a:prstGeom>
        </p:spPr>
        <p:txBody>
          <a:bodyPr vert="horz" lIns="0" tIns="45720" rIns="0" bIns="45720" rtlCol="0" anchor="ctr"/>
          <a:lstStyle>
            <a:defPPr>
              <a:defRPr lang="de-DE"/>
            </a:defPPr>
            <a:lvl1pPr marL="0" algn="l"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6D6064-FB9F-4877-ADF1-97150FF2D969}" type="slidenum">
              <a:rPr lang="en-GB" smtClean="0"/>
              <a:pPr/>
              <a:t>‹#›</a:t>
            </a:fld>
            <a:endParaRPr lang="en-GB"/>
          </a:p>
        </p:txBody>
      </p:sp>
    </p:spTree>
    <p:extLst>
      <p:ext uri="{BB962C8B-B14F-4D97-AF65-F5344CB8AC3E}">
        <p14:creationId xmlns:p14="http://schemas.microsoft.com/office/powerpoint/2010/main" val="2295918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IB">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6FED09EC-46EE-D375-6E30-077FAC151516}"/>
              </a:ext>
            </a:extLst>
          </p:cNvPr>
          <p:cNvSpPr>
            <a:spLocks noGrp="1"/>
          </p:cNvSpPr>
          <p:nvPr>
            <p:ph type="pic" sz="quarter" idx="10" hasCustomPrompt="1"/>
          </p:nvPr>
        </p:nvSpPr>
        <p:spPr>
          <a:xfrm>
            <a:off x="0" y="0"/>
            <a:ext cx="12192000" cy="6858000"/>
          </a:xfrm>
          <a:custGeom>
            <a:avLst/>
            <a:gdLst>
              <a:gd name="connsiteX0" fmla="*/ 4224000 w 12192000"/>
              <a:gd name="connsiteY0" fmla="*/ 4606706 h 6858000"/>
              <a:gd name="connsiteX1" fmla="*/ 4224000 w 12192000"/>
              <a:gd name="connsiteY1" fmla="*/ 4624706 h 6858000"/>
              <a:gd name="connsiteX2" fmla="*/ 7968000 w 12192000"/>
              <a:gd name="connsiteY2" fmla="*/ 4624706 h 6858000"/>
              <a:gd name="connsiteX3" fmla="*/ 7968000 w 12192000"/>
              <a:gd name="connsiteY3" fmla="*/ 46067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4224000" y="4606706"/>
                </a:moveTo>
                <a:lnTo>
                  <a:pt x="4224000" y="4624706"/>
                </a:lnTo>
                <a:lnTo>
                  <a:pt x="7968000" y="4624706"/>
                </a:lnTo>
                <a:lnTo>
                  <a:pt x="7968000" y="4606706"/>
                </a:lnTo>
                <a:close/>
                <a:moveTo>
                  <a:pt x="0" y="0"/>
                </a:moveTo>
                <a:lnTo>
                  <a:pt x="12192000" y="0"/>
                </a:lnTo>
                <a:lnTo>
                  <a:pt x="12192000" y="6858000"/>
                </a:lnTo>
                <a:lnTo>
                  <a:pt x="0" y="6858000"/>
                </a:lnTo>
                <a:close/>
              </a:path>
            </a:pathLst>
          </a:custGeom>
          <a:solidFill>
            <a:srgbClr val="D2108D"/>
          </a:solidFill>
        </p:spPr>
        <p:txBody>
          <a:bodyPr wrap="square" lIns="216000" tIns="216000" rIns="216000" bIns="216000" anchor="b">
            <a:noAutofit/>
          </a:bodyPr>
          <a:lstStyle>
            <a:lvl1pPr>
              <a:defRPr>
                <a:solidFill>
                  <a:schemeClr val="bg1"/>
                </a:solidFill>
              </a:defRPr>
            </a:lvl1pPr>
          </a:lstStyle>
          <a:p>
            <a:r>
              <a:rPr lang="de-CH"/>
              <a:t>Image Placeholder</a:t>
            </a:r>
          </a:p>
        </p:txBody>
      </p:sp>
      <p:sp>
        <p:nvSpPr>
          <p:cNvPr id="5" name="Textplatzhalter 4">
            <a:extLst>
              <a:ext uri="{FF2B5EF4-FFF2-40B4-BE49-F238E27FC236}">
                <a16:creationId xmlns:a16="http://schemas.microsoft.com/office/drawing/2014/main" id="{75B684C9-71E7-A0AE-9C9C-96A51523B51E}"/>
              </a:ext>
            </a:extLst>
          </p:cNvPr>
          <p:cNvSpPr>
            <a:spLocks noGrp="1"/>
          </p:cNvSpPr>
          <p:nvPr>
            <p:ph type="body" sz="quarter" idx="12" hasCustomPrompt="1"/>
          </p:nvPr>
        </p:nvSpPr>
        <p:spPr>
          <a:xfrm>
            <a:off x="900000" y="1576800"/>
            <a:ext cx="10317600" cy="2476470"/>
          </a:xfrm>
        </p:spPr>
        <p:txBody>
          <a:bodyPr anchor="b"/>
          <a:lstStyle>
            <a:lvl1pPr marL="0" indent="0" algn="ctr">
              <a:lnSpc>
                <a:spcPct val="100000"/>
              </a:lnSpc>
              <a:spcBef>
                <a:spcPts val="1200"/>
              </a:spcBef>
              <a:buFont typeface="Arial" panose="020B0604020202020204" pitchFamily="34" charset="0"/>
              <a:buNone/>
              <a:defRPr sz="4000" b="0" i="1">
                <a:solidFill>
                  <a:schemeClr val="bg1"/>
                </a:solidFill>
                <a:effectLst>
                  <a:outerShdw blurRad="50800" dist="38100" dir="2700000" algn="tl" rotWithShape="0">
                    <a:prstClr val="black">
                      <a:alpha val="40000"/>
                    </a:prstClr>
                  </a:outerShdw>
                </a:effectLst>
                <a:latin typeface="Georgia" panose="02040502050405020303" pitchFamily="18" charset="0"/>
              </a:defRPr>
            </a:lvl1pPr>
            <a:lvl2pPr marL="0" indent="0" algn="ctr">
              <a:lnSpc>
                <a:spcPct val="100000"/>
              </a:lnSpc>
              <a:spcBef>
                <a:spcPts val="1200"/>
              </a:spcBef>
              <a:buNone/>
              <a:defRPr sz="3000" b="0" i="1">
                <a:solidFill>
                  <a:schemeClr val="bg1"/>
                </a:solidFill>
                <a:effectLst>
                  <a:outerShdw blurRad="50800" dist="38100" dir="2700000" algn="tl" rotWithShape="0">
                    <a:prstClr val="black">
                      <a:alpha val="40000"/>
                    </a:prstClr>
                  </a:outerShdw>
                </a:effectLst>
                <a:latin typeface="Georgia" panose="02040502050405020303" pitchFamily="18" charset="0"/>
              </a:defRPr>
            </a:lvl2pPr>
            <a:lvl3pPr marL="0" indent="0" algn="ctr">
              <a:lnSpc>
                <a:spcPct val="100000"/>
              </a:lnSpc>
              <a:spcBef>
                <a:spcPts val="1200"/>
              </a:spcBef>
              <a:buNone/>
              <a:defRPr sz="3000" b="0" i="1">
                <a:solidFill>
                  <a:schemeClr val="bg1"/>
                </a:solidFill>
                <a:effectLst>
                  <a:outerShdw blurRad="50800" dist="38100" dir="2700000" algn="tl" rotWithShape="0">
                    <a:prstClr val="black">
                      <a:alpha val="40000"/>
                    </a:prstClr>
                  </a:outerShdw>
                </a:effectLst>
                <a:latin typeface="Georgia" panose="02040502050405020303" pitchFamily="18" charset="0"/>
              </a:defRPr>
            </a:lvl3pPr>
            <a:lvl4pPr marL="0" indent="0" algn="ctr">
              <a:lnSpc>
                <a:spcPct val="100000"/>
              </a:lnSpc>
              <a:spcBef>
                <a:spcPts val="1200"/>
              </a:spcBef>
              <a:buFont typeface="Arial" panose="020B0604020202020204" pitchFamily="34" charset="0"/>
              <a:buNone/>
              <a:defRPr sz="3000" b="0" i="1">
                <a:solidFill>
                  <a:schemeClr val="bg1"/>
                </a:solidFill>
                <a:effectLst>
                  <a:outerShdw blurRad="50800" dist="38100" dir="2700000" algn="tl" rotWithShape="0">
                    <a:prstClr val="black">
                      <a:alpha val="40000"/>
                    </a:prstClr>
                  </a:outerShdw>
                </a:effectLst>
                <a:latin typeface="Georgia" panose="02040502050405020303" pitchFamily="18" charset="0"/>
              </a:defRPr>
            </a:lvl4pPr>
            <a:lvl5pPr marL="0" indent="0" algn="ctr">
              <a:lnSpc>
                <a:spcPct val="100000"/>
              </a:lnSpc>
              <a:spcBef>
                <a:spcPts val="1200"/>
              </a:spcBef>
              <a:buNone/>
              <a:defRPr sz="3000" b="0" i="1">
                <a:solidFill>
                  <a:schemeClr val="bg1"/>
                </a:solidFill>
                <a:effectLst>
                  <a:outerShdw blurRad="50800" dist="38100" dir="2700000" algn="tl" rotWithShape="0">
                    <a:prstClr val="black">
                      <a:alpha val="40000"/>
                    </a:prstClr>
                  </a:outerShdw>
                </a:effectLst>
                <a:latin typeface="Georgia" panose="02040502050405020303" pitchFamily="18" charset="0"/>
              </a:defRPr>
            </a:lvl5pPr>
            <a:lvl6pPr marL="0" indent="0" algn="ctr">
              <a:lnSpc>
                <a:spcPct val="100000"/>
              </a:lnSpc>
              <a:spcBef>
                <a:spcPts val="1200"/>
              </a:spcBef>
              <a:buNone/>
              <a:defRPr sz="3000" b="0" i="1">
                <a:solidFill>
                  <a:schemeClr val="bg1"/>
                </a:solidFill>
                <a:effectLst>
                  <a:outerShdw blurRad="50800" dist="38100" dir="2700000" algn="tl" rotWithShape="0">
                    <a:prstClr val="black">
                      <a:alpha val="40000"/>
                    </a:prstClr>
                  </a:outerShdw>
                </a:effectLst>
                <a:latin typeface="Georgia" panose="02040502050405020303" pitchFamily="18" charset="0"/>
              </a:defRPr>
            </a:lvl6pPr>
            <a:lvl7pPr marL="0" indent="0" algn="ctr">
              <a:lnSpc>
                <a:spcPct val="100000"/>
              </a:lnSpc>
              <a:spcBef>
                <a:spcPts val="1200"/>
              </a:spcBef>
              <a:buFont typeface="Arial" panose="020B0604020202020204" pitchFamily="34" charset="0"/>
              <a:buNone/>
              <a:defRPr sz="3000" b="0" i="1">
                <a:solidFill>
                  <a:schemeClr val="bg1"/>
                </a:solidFill>
                <a:effectLst>
                  <a:outerShdw blurRad="50800" dist="38100" dir="2700000" algn="tl" rotWithShape="0">
                    <a:prstClr val="black">
                      <a:alpha val="40000"/>
                    </a:prstClr>
                  </a:outerShdw>
                </a:effectLst>
                <a:latin typeface="Georgia" panose="02040502050405020303" pitchFamily="18" charset="0"/>
              </a:defRPr>
            </a:lvl7pPr>
            <a:lvl8pPr marL="0" indent="0" algn="ctr">
              <a:lnSpc>
                <a:spcPct val="100000"/>
              </a:lnSpc>
              <a:spcBef>
                <a:spcPts val="1200"/>
              </a:spcBef>
              <a:buFont typeface="Arial" panose="020B0604020202020204" pitchFamily="34" charset="0"/>
              <a:buNone/>
              <a:defRPr sz="3000" b="0" i="1">
                <a:solidFill>
                  <a:schemeClr val="bg1"/>
                </a:solidFill>
                <a:effectLst>
                  <a:outerShdw blurRad="50800" dist="38100" dir="2700000" algn="tl" rotWithShape="0">
                    <a:prstClr val="black">
                      <a:alpha val="40000"/>
                    </a:prstClr>
                  </a:outerShdw>
                </a:effectLst>
                <a:latin typeface="Georgia" panose="02040502050405020303" pitchFamily="18" charset="0"/>
              </a:defRPr>
            </a:lvl8pPr>
            <a:lvl9pPr marL="0" indent="0" algn="ctr">
              <a:lnSpc>
                <a:spcPct val="100000"/>
              </a:lnSpc>
              <a:spcBef>
                <a:spcPts val="1200"/>
              </a:spcBef>
              <a:buFont typeface="Arial" panose="020B0604020202020204" pitchFamily="34" charset="0"/>
              <a:buNone/>
              <a:defRPr sz="3000" b="0" i="1">
                <a:solidFill>
                  <a:schemeClr val="bg1"/>
                </a:solidFill>
                <a:effectLst>
                  <a:outerShdw blurRad="50800" dist="38100" dir="2700000" algn="tl" rotWithShape="0">
                    <a:prstClr val="black">
                      <a:alpha val="40000"/>
                    </a:prstClr>
                  </a:outerShdw>
                </a:effectLst>
                <a:latin typeface="Georgia" panose="02040502050405020303" pitchFamily="18" charset="0"/>
              </a:defRPr>
            </a:lvl9pPr>
          </a:lstStyle>
          <a:p>
            <a:pPr lvl="0"/>
            <a:r>
              <a:rPr lang="en-GB" noProof="0" dirty="0"/>
              <a:t>Quote on full background image</a:t>
            </a:r>
          </a:p>
          <a:p>
            <a:pPr lvl="0"/>
            <a:r>
              <a:rPr lang="en-GB" noProof="0" dirty="0"/>
              <a:t>Georgia, Italic, 40 pt, centre aligned</a:t>
            </a:r>
          </a:p>
          <a:p>
            <a:pPr lvl="1"/>
            <a:r>
              <a:rPr lang="en-GB" noProof="0" dirty="0"/>
              <a:t>For longer Quotes, Georgia, Italic, 30 pt</a:t>
            </a:r>
          </a:p>
        </p:txBody>
      </p:sp>
      <p:sp>
        <p:nvSpPr>
          <p:cNvPr id="3" name="SmartArt-Platzhalter 5">
            <a:extLst>
              <a:ext uri="{FF2B5EF4-FFF2-40B4-BE49-F238E27FC236}">
                <a16:creationId xmlns:a16="http://schemas.microsoft.com/office/drawing/2014/main" id="{102E4235-1D94-B0B0-97E6-75498170299E}"/>
              </a:ext>
            </a:extLst>
          </p:cNvPr>
          <p:cNvSpPr>
            <a:spLocks noGrp="1"/>
          </p:cNvSpPr>
          <p:nvPr>
            <p:ph type="dgm" sz="quarter" idx="11"/>
          </p:nvPr>
        </p:nvSpPr>
        <p:spPr>
          <a:xfrm>
            <a:off x="11228400" y="399599"/>
            <a:ext cx="497477" cy="647783"/>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r>
              <a:rPr lang="en-GB"/>
              <a:t>Click icon to add SmartArt graphic</a:t>
            </a:r>
            <a:endParaRPr lang="de-CH"/>
          </a:p>
        </p:txBody>
      </p:sp>
      <p:sp>
        <p:nvSpPr>
          <p:cNvPr id="6" name="Textplatzhalter 4">
            <a:extLst>
              <a:ext uri="{FF2B5EF4-FFF2-40B4-BE49-F238E27FC236}">
                <a16:creationId xmlns:a16="http://schemas.microsoft.com/office/drawing/2014/main" id="{53D8AFA1-041C-D431-55FA-3EA3AEA6CFFE}"/>
              </a:ext>
            </a:extLst>
          </p:cNvPr>
          <p:cNvSpPr>
            <a:spLocks noGrp="1"/>
          </p:cNvSpPr>
          <p:nvPr>
            <p:ph type="body" sz="quarter" idx="13" hasCustomPrompt="1"/>
          </p:nvPr>
        </p:nvSpPr>
        <p:spPr>
          <a:xfrm>
            <a:off x="937200" y="5160142"/>
            <a:ext cx="10317600" cy="842153"/>
          </a:xfrm>
        </p:spPr>
        <p:txBody>
          <a:bodyPr anchor="t"/>
          <a:lstStyle>
            <a:lvl1pPr marL="0" indent="0" algn="ctr">
              <a:lnSpc>
                <a:spcPct val="100000"/>
              </a:lnSpc>
              <a:spcBef>
                <a:spcPts val="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1pPr>
            <a:lvl2pPr marL="0" indent="0" algn="ctr">
              <a:lnSpc>
                <a:spcPct val="100000"/>
              </a:lnSpc>
              <a:spcBef>
                <a:spcPts val="0"/>
              </a:spcBef>
              <a:buNone/>
              <a:defRPr sz="1500" b="0" i="0">
                <a:solidFill>
                  <a:schemeClr val="bg1"/>
                </a:solidFill>
                <a:effectLst>
                  <a:outerShdw blurRad="50800" dist="38100" dir="2700000" algn="tl" rotWithShape="0">
                    <a:prstClr val="black">
                      <a:alpha val="40000"/>
                    </a:prstClr>
                  </a:outerShdw>
                </a:effectLst>
                <a:latin typeface="+mn-lt"/>
              </a:defRPr>
            </a:lvl2pPr>
            <a:lvl3pPr marL="0" indent="0" algn="ctr">
              <a:lnSpc>
                <a:spcPct val="100000"/>
              </a:lnSpc>
              <a:spcBef>
                <a:spcPts val="0"/>
              </a:spcBef>
              <a:buNone/>
              <a:defRPr sz="1500" b="0" i="0">
                <a:solidFill>
                  <a:schemeClr val="bg1"/>
                </a:solidFill>
                <a:effectLst>
                  <a:outerShdw blurRad="50800" dist="38100" dir="2700000" algn="tl" rotWithShape="0">
                    <a:prstClr val="black">
                      <a:alpha val="40000"/>
                    </a:prstClr>
                  </a:outerShdw>
                </a:effectLst>
                <a:latin typeface="+mn-lt"/>
              </a:defRPr>
            </a:lvl3pPr>
            <a:lvl4pPr marL="0" indent="0" algn="ctr">
              <a:lnSpc>
                <a:spcPct val="100000"/>
              </a:lnSpc>
              <a:spcBef>
                <a:spcPts val="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4pPr>
            <a:lvl5pPr marL="0" indent="0" algn="ctr">
              <a:lnSpc>
                <a:spcPct val="100000"/>
              </a:lnSpc>
              <a:spcBef>
                <a:spcPts val="0"/>
              </a:spcBef>
              <a:buNone/>
              <a:defRPr sz="1500" b="0" i="0">
                <a:solidFill>
                  <a:schemeClr val="bg1"/>
                </a:solidFill>
                <a:effectLst>
                  <a:outerShdw blurRad="50800" dist="38100" dir="2700000" algn="tl" rotWithShape="0">
                    <a:prstClr val="black">
                      <a:alpha val="40000"/>
                    </a:prstClr>
                  </a:outerShdw>
                </a:effectLst>
                <a:latin typeface="+mn-lt"/>
              </a:defRPr>
            </a:lvl5pPr>
            <a:lvl6pPr marL="0" indent="0" algn="ctr">
              <a:lnSpc>
                <a:spcPct val="100000"/>
              </a:lnSpc>
              <a:spcBef>
                <a:spcPts val="0"/>
              </a:spcBef>
              <a:buNone/>
              <a:defRPr sz="1500" b="0" i="0">
                <a:solidFill>
                  <a:schemeClr val="bg1"/>
                </a:solidFill>
                <a:effectLst>
                  <a:outerShdw blurRad="50800" dist="38100" dir="2700000" algn="tl" rotWithShape="0">
                    <a:prstClr val="black">
                      <a:alpha val="40000"/>
                    </a:prstClr>
                  </a:outerShdw>
                </a:effectLst>
                <a:latin typeface="+mn-lt"/>
              </a:defRPr>
            </a:lvl6pPr>
            <a:lvl7pPr marL="0" indent="0" algn="ctr">
              <a:lnSpc>
                <a:spcPct val="100000"/>
              </a:lnSpc>
              <a:spcBef>
                <a:spcPts val="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7pPr>
            <a:lvl8pPr marL="0" indent="0" algn="ctr">
              <a:lnSpc>
                <a:spcPct val="100000"/>
              </a:lnSpc>
              <a:spcBef>
                <a:spcPts val="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8pPr>
            <a:lvl9pPr marL="0" indent="0" algn="ctr">
              <a:lnSpc>
                <a:spcPct val="100000"/>
              </a:lnSpc>
              <a:spcBef>
                <a:spcPts val="0"/>
              </a:spcBef>
              <a:buFont typeface="Arial" panose="020B0604020202020204" pitchFamily="34" charset="0"/>
              <a:buNone/>
              <a:defRPr sz="15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Author</a:t>
            </a:r>
          </a:p>
          <a:p>
            <a:pPr lvl="1"/>
            <a:endParaRPr lang="de-DE" dirty="0"/>
          </a:p>
        </p:txBody>
      </p:sp>
      <p:sp>
        <p:nvSpPr>
          <p:cNvPr id="2" name="Date Placeholder 3">
            <a:extLst>
              <a:ext uri="{FF2B5EF4-FFF2-40B4-BE49-F238E27FC236}">
                <a16:creationId xmlns:a16="http://schemas.microsoft.com/office/drawing/2014/main" id="{304CFC0D-F6B8-6E72-2F7D-4098080247EE}"/>
              </a:ext>
            </a:extLst>
          </p:cNvPr>
          <p:cNvSpPr>
            <a:spLocks noGrp="1"/>
          </p:cNvSpPr>
          <p:nvPr>
            <p:ph type="dt" sz="half" idx="2"/>
          </p:nvPr>
        </p:nvSpPr>
        <p:spPr>
          <a:xfrm rot="16200000">
            <a:off x="9213585" y="3557170"/>
            <a:ext cx="5333530" cy="313953"/>
          </a:xfrm>
          <a:prstGeom prst="rect">
            <a:avLst/>
          </a:prstGeom>
        </p:spPr>
        <p:txBody>
          <a:bodyPr vert="horz" lIns="0" tIns="0" rIns="0" bIns="0" rtlCol="0" anchor="b" anchorCtr="0"/>
          <a:lstStyle>
            <a:lvl1pPr algn="l">
              <a:defRPr sz="900">
                <a:solidFill>
                  <a:schemeClr val="bg1"/>
                </a:solidFill>
              </a:defRPr>
            </a:lvl1pPr>
          </a:lstStyle>
          <a:p>
            <a:r>
              <a:rPr lang="en-GB" noProof="0" dirty="0"/>
              <a:t>Data Classification: ESO CONFIDENTIAL/INTERNAL/PUBLIC, ESO-XXXXXX v.X (doc nr, version)</a:t>
            </a:r>
          </a:p>
        </p:txBody>
      </p:sp>
      <p:sp>
        <p:nvSpPr>
          <p:cNvPr id="8" name="Slide Number Placeholder 5">
            <a:extLst>
              <a:ext uri="{FF2B5EF4-FFF2-40B4-BE49-F238E27FC236}">
                <a16:creationId xmlns:a16="http://schemas.microsoft.com/office/drawing/2014/main" id="{E22FAA5C-4C5C-25C0-8AA2-1268DF92F349}"/>
              </a:ext>
            </a:extLst>
          </p:cNvPr>
          <p:cNvSpPr>
            <a:spLocks noGrp="1"/>
          </p:cNvSpPr>
          <p:nvPr>
            <p:ph type="sldNum" sz="quarter" idx="4"/>
          </p:nvPr>
        </p:nvSpPr>
        <p:spPr>
          <a:xfrm>
            <a:off x="468313" y="6534114"/>
            <a:ext cx="469581" cy="175313"/>
          </a:xfrm>
          <a:prstGeom prst="rect">
            <a:avLst/>
          </a:prstGeom>
        </p:spPr>
        <p:txBody>
          <a:bodyPr vert="horz" lIns="0" tIns="45720" rIns="0" bIns="45720" rtlCol="0" anchor="ctr"/>
          <a:lstStyle>
            <a:lvl1pPr algn="l">
              <a:defRPr sz="900" b="1">
                <a:solidFill>
                  <a:schemeClr val="bg1"/>
                </a:solidFill>
              </a:defRPr>
            </a:lvl1pPr>
          </a:lstStyle>
          <a:p>
            <a:fld id="{766D6064-FB9F-4877-ADF1-97150FF2D969}" type="slidenum">
              <a:rPr lang="en-GB" smtClean="0"/>
              <a:pPr/>
              <a:t>‹#›</a:t>
            </a:fld>
            <a:endParaRPr lang="en-GB"/>
          </a:p>
        </p:txBody>
      </p:sp>
    </p:spTree>
    <p:extLst>
      <p:ext uri="{BB962C8B-B14F-4D97-AF65-F5344CB8AC3E}">
        <p14:creationId xmlns:p14="http://schemas.microsoft.com/office/powerpoint/2010/main" val="1131141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WB">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0803D47-E512-EF06-12E2-B7C74415E86B}"/>
              </a:ext>
            </a:extLst>
          </p:cNvPr>
          <p:cNvGraphicFramePr>
            <a:graphicFrameLocks noChangeAspect="1"/>
          </p:cNvGraphicFramePr>
          <p:nvPr userDrawn="1">
            <p:custDataLst>
              <p:tags r:id="rId1"/>
            </p:custDataLst>
            <p:extLst>
              <p:ext uri="{D42A27DB-BD31-4B8C-83A1-F6EECF244321}">
                <p14:modId xmlns:p14="http://schemas.microsoft.com/office/powerpoint/2010/main" val="373291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7DD711C6-3575-E329-8DF2-78A22FB75CF7}"/>
              </a:ext>
            </a:extLst>
          </p:cNvPr>
          <p:cNvSpPr>
            <a:spLocks noGrp="1"/>
          </p:cNvSpPr>
          <p:nvPr>
            <p:ph type="title" hasCustomPrompt="1"/>
          </p:nvPr>
        </p:nvSpPr>
        <p:spPr>
          <a:xfrm>
            <a:off x="4687888" y="409433"/>
            <a:ext cx="6096000" cy="5511942"/>
          </a:xfrm>
        </p:spPr>
        <p:txBody>
          <a:bodyPr vert="horz" anchor="ctr"/>
          <a:lstStyle>
            <a:lvl1pPr>
              <a:lnSpc>
                <a:spcPct val="120000"/>
              </a:lnSpc>
              <a:defRPr b="0" i="1">
                <a:solidFill>
                  <a:schemeClr val="bg2"/>
                </a:solidFill>
                <a:latin typeface="Georgia" panose="02040502050405020303" pitchFamily="18" charset="0"/>
              </a:defRPr>
            </a:lvl1pPr>
          </a:lstStyle>
          <a:p>
            <a:r>
              <a:rPr lang="en-GB" noProof="0" dirty="0"/>
              <a:t>Quote, Georgia, Italic, 30 pt</a:t>
            </a:r>
            <a:br>
              <a:rPr lang="en-GB" noProof="0" dirty="0"/>
            </a:br>
            <a:r>
              <a:rPr lang="en-GB" noProof="0" dirty="0"/>
              <a:t>No more than 5 lines of text</a:t>
            </a:r>
          </a:p>
        </p:txBody>
      </p:sp>
      <p:sp>
        <p:nvSpPr>
          <p:cNvPr id="3" name="Fußzeilenplatzhalter 2">
            <a:extLst>
              <a:ext uri="{FF2B5EF4-FFF2-40B4-BE49-F238E27FC236}">
                <a16:creationId xmlns:a16="http://schemas.microsoft.com/office/drawing/2014/main" id="{4D1A2CCA-096A-39D7-4AD8-5CC50BA94574}"/>
              </a:ext>
            </a:extLst>
          </p:cNvPr>
          <p:cNvSpPr>
            <a:spLocks noGrp="1"/>
          </p:cNvSpPr>
          <p:nvPr>
            <p:ph type="ftr" sz="quarter" idx="10"/>
          </p:nvPr>
        </p:nvSpPr>
        <p:spPr/>
        <p:txBody>
          <a:bodyPr/>
          <a:lstStyle/>
          <a:p>
            <a:r>
              <a:rPr lang="en-GB" noProof="0" dirty="0"/>
              <a:t>Please insert title in the footer </a:t>
            </a:r>
            <a:r>
              <a:rPr lang="en-GB" i="1" noProof="0" dirty="0"/>
              <a:t>Name, Date and Occasion in Italics</a:t>
            </a:r>
          </a:p>
        </p:txBody>
      </p:sp>
      <p:sp>
        <p:nvSpPr>
          <p:cNvPr id="10" name="Bildplatzhalter 9">
            <a:extLst>
              <a:ext uri="{FF2B5EF4-FFF2-40B4-BE49-F238E27FC236}">
                <a16:creationId xmlns:a16="http://schemas.microsoft.com/office/drawing/2014/main" id="{EE650F25-37DB-98E4-5CF8-2CAC2449D2D7}"/>
              </a:ext>
            </a:extLst>
          </p:cNvPr>
          <p:cNvSpPr>
            <a:spLocks noGrp="1"/>
          </p:cNvSpPr>
          <p:nvPr>
            <p:ph type="pic" sz="quarter" idx="12" hasCustomPrompt="1"/>
          </p:nvPr>
        </p:nvSpPr>
        <p:spPr>
          <a:xfrm>
            <a:off x="918312" y="1843109"/>
            <a:ext cx="2828529" cy="2829600"/>
          </a:xfrm>
          <a:prstGeom prst="ellipse">
            <a:avLst/>
          </a:prstGeom>
          <a:solidFill>
            <a:srgbClr val="D2108D"/>
          </a:solidFill>
        </p:spPr>
        <p:txBody>
          <a:bodyPr anchor="t"/>
          <a:lstStyle>
            <a:lvl1pPr algn="ctr">
              <a:defRPr sz="1000">
                <a:solidFill>
                  <a:schemeClr val="bg1"/>
                </a:solidFill>
              </a:defRPr>
            </a:lvl1pPr>
          </a:lstStyle>
          <a:p>
            <a:r>
              <a:rPr lang="de-CH"/>
              <a:t>Image Placeholder</a:t>
            </a:r>
          </a:p>
        </p:txBody>
      </p:sp>
      <p:sp>
        <p:nvSpPr>
          <p:cNvPr id="20" name="Textplatzhalter 4">
            <a:extLst>
              <a:ext uri="{FF2B5EF4-FFF2-40B4-BE49-F238E27FC236}">
                <a16:creationId xmlns:a16="http://schemas.microsoft.com/office/drawing/2014/main" id="{B5697DE0-7583-A41A-F976-2471323140F6}"/>
              </a:ext>
            </a:extLst>
          </p:cNvPr>
          <p:cNvSpPr>
            <a:spLocks noGrp="1"/>
          </p:cNvSpPr>
          <p:nvPr>
            <p:ph type="body" sz="quarter" idx="13" hasCustomPrompt="1"/>
          </p:nvPr>
        </p:nvSpPr>
        <p:spPr>
          <a:xfrm>
            <a:off x="936625" y="5002125"/>
            <a:ext cx="2791902" cy="919250"/>
          </a:xfrm>
        </p:spPr>
        <p:txBody>
          <a:bodyPr/>
          <a:lstStyle>
            <a:lvl1pPr marL="0" indent="0" algn="ctr">
              <a:lnSpc>
                <a:spcPct val="100000"/>
              </a:lnSpc>
              <a:spcBef>
                <a:spcPts val="600"/>
              </a:spcBef>
              <a:buFont typeface="Arial" panose="020B0604020202020204" pitchFamily="34" charset="0"/>
              <a:buNone/>
              <a:defRPr sz="1500" b="1">
                <a:solidFill>
                  <a:schemeClr val="tx1"/>
                </a:solidFill>
              </a:defRPr>
            </a:lvl1pPr>
            <a:lvl2pPr marL="0" indent="0" algn="ctr">
              <a:lnSpc>
                <a:spcPct val="100000"/>
              </a:lnSpc>
              <a:spcBef>
                <a:spcPts val="600"/>
              </a:spcBef>
              <a:buNone/>
              <a:defRPr sz="1500" b="0">
                <a:solidFill>
                  <a:schemeClr val="tx1"/>
                </a:solidFill>
              </a:defRPr>
            </a:lvl2pPr>
            <a:lvl3pPr marL="0" indent="0" algn="ctr">
              <a:lnSpc>
                <a:spcPct val="100000"/>
              </a:lnSpc>
              <a:spcBef>
                <a:spcPts val="600"/>
              </a:spcBef>
              <a:buNone/>
              <a:defRPr sz="1280" b="0">
                <a:solidFill>
                  <a:schemeClr val="tx1"/>
                </a:solidFill>
              </a:defRPr>
            </a:lvl3pPr>
            <a:lvl4pPr marL="0" indent="0" algn="ctr">
              <a:lnSpc>
                <a:spcPct val="100000"/>
              </a:lnSpc>
              <a:spcBef>
                <a:spcPts val="600"/>
              </a:spcBef>
              <a:buFont typeface="Arial" panose="020B0604020202020204" pitchFamily="34" charset="0"/>
              <a:buNone/>
              <a:defRPr sz="1280" b="0">
                <a:solidFill>
                  <a:schemeClr val="tx1"/>
                </a:solidFill>
              </a:defRPr>
            </a:lvl4pPr>
            <a:lvl5pPr marL="0" indent="0" algn="ctr">
              <a:lnSpc>
                <a:spcPct val="100000"/>
              </a:lnSpc>
              <a:spcBef>
                <a:spcPts val="600"/>
              </a:spcBef>
              <a:buNone/>
              <a:defRPr sz="1280" b="0">
                <a:solidFill>
                  <a:schemeClr val="tx1"/>
                </a:solidFill>
              </a:defRPr>
            </a:lvl5pPr>
            <a:lvl6pPr marL="0" indent="0" algn="ctr">
              <a:lnSpc>
                <a:spcPct val="100000"/>
              </a:lnSpc>
              <a:spcBef>
                <a:spcPts val="600"/>
              </a:spcBef>
              <a:buNone/>
              <a:defRPr sz="1280" b="0">
                <a:solidFill>
                  <a:schemeClr val="tx1"/>
                </a:solidFill>
              </a:defRPr>
            </a:lvl6pPr>
            <a:lvl7pPr marL="0" indent="0" algn="ctr">
              <a:lnSpc>
                <a:spcPct val="100000"/>
              </a:lnSpc>
              <a:spcBef>
                <a:spcPts val="600"/>
              </a:spcBef>
              <a:buFont typeface="Arial" panose="020B0604020202020204" pitchFamily="34" charset="0"/>
              <a:buNone/>
              <a:defRPr sz="1280" b="0">
                <a:solidFill>
                  <a:schemeClr val="tx1"/>
                </a:solidFill>
              </a:defRPr>
            </a:lvl7pPr>
            <a:lvl8pPr marL="0" indent="0" algn="ctr">
              <a:lnSpc>
                <a:spcPct val="100000"/>
              </a:lnSpc>
              <a:spcBef>
                <a:spcPts val="600"/>
              </a:spcBef>
              <a:buFont typeface="Arial" panose="020B0604020202020204" pitchFamily="34" charset="0"/>
              <a:buNone/>
              <a:defRPr sz="1280" b="0">
                <a:solidFill>
                  <a:schemeClr val="tx1"/>
                </a:solidFill>
              </a:defRPr>
            </a:lvl8pPr>
            <a:lvl9pPr marL="0" indent="0" algn="ctr">
              <a:lnSpc>
                <a:spcPct val="100000"/>
              </a:lnSpc>
              <a:spcBef>
                <a:spcPts val="600"/>
              </a:spcBef>
              <a:buFont typeface="Arial" panose="020B0604020202020204" pitchFamily="34" charset="0"/>
              <a:buNone/>
              <a:defRPr sz="1280" b="0" i="0">
                <a:solidFill>
                  <a:schemeClr val="tx1"/>
                </a:solidFill>
                <a:latin typeface="+mn-lt"/>
              </a:defRPr>
            </a:lvl9pPr>
          </a:lstStyle>
          <a:p>
            <a:pPr lvl="0"/>
            <a:r>
              <a:rPr lang="en-GB" noProof="0" dirty="0"/>
              <a:t>First Name Surname</a:t>
            </a:r>
          </a:p>
          <a:p>
            <a:pPr lvl="1"/>
            <a:r>
              <a:rPr lang="en-GB" noProof="0" dirty="0"/>
              <a:t>Position</a:t>
            </a:r>
          </a:p>
          <a:p>
            <a:pPr lvl="2"/>
            <a:endParaRPr lang="de-CH" dirty="0"/>
          </a:p>
        </p:txBody>
      </p:sp>
      <p:sp>
        <p:nvSpPr>
          <p:cNvPr id="4" name="Date Placeholder 3">
            <a:extLst>
              <a:ext uri="{FF2B5EF4-FFF2-40B4-BE49-F238E27FC236}">
                <a16:creationId xmlns:a16="http://schemas.microsoft.com/office/drawing/2014/main" id="{C3765739-CD2F-8DC7-5976-CD1FE8BF355E}"/>
              </a:ext>
            </a:extLst>
          </p:cNvPr>
          <p:cNvSpPr>
            <a:spLocks noGrp="1"/>
          </p:cNvSpPr>
          <p:nvPr>
            <p:ph type="dt" sz="half" idx="2"/>
          </p:nvPr>
        </p:nvSpPr>
        <p:spPr>
          <a:xfrm rot="16200000">
            <a:off x="9206579" y="3558941"/>
            <a:ext cx="5347541"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7" name="Slide Number Placeholder 5">
            <a:extLst>
              <a:ext uri="{FF2B5EF4-FFF2-40B4-BE49-F238E27FC236}">
                <a16:creationId xmlns:a16="http://schemas.microsoft.com/office/drawing/2014/main" id="{DCAD787F-CA08-939C-59CD-57F8A27451E0}"/>
              </a:ext>
            </a:extLst>
          </p:cNvPr>
          <p:cNvSpPr txBox="1">
            <a:spLocks/>
          </p:cNvSpPr>
          <p:nvPr userDrawn="1"/>
        </p:nvSpPr>
        <p:spPr>
          <a:xfrm>
            <a:off x="468313" y="6534114"/>
            <a:ext cx="469581" cy="175313"/>
          </a:xfrm>
          <a:prstGeom prst="rect">
            <a:avLst/>
          </a:prstGeom>
        </p:spPr>
        <p:txBody>
          <a:bodyPr vert="horz" lIns="0" tIns="45720" rIns="0" bIns="45720" rtlCol="0" anchor="ctr"/>
          <a:lstStyle>
            <a:defPPr>
              <a:defRPr lang="de-DE"/>
            </a:defPPr>
            <a:lvl1pPr marL="0" algn="l"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6D6064-FB9F-4877-ADF1-97150FF2D969}" type="slidenum">
              <a:rPr lang="en-GB" smtClean="0"/>
              <a:pPr/>
              <a:t>‹#›</a:t>
            </a:fld>
            <a:endParaRPr lang="en-GB"/>
          </a:p>
        </p:txBody>
      </p:sp>
    </p:spTree>
    <p:extLst>
      <p:ext uri="{BB962C8B-B14F-4D97-AF65-F5344CB8AC3E}">
        <p14:creationId xmlns:p14="http://schemas.microsoft.com/office/powerpoint/2010/main" val="2105088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ll Quote+IB">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9EC3DABE-D4E5-D351-963E-34FD93396B7C}"/>
              </a:ext>
            </a:extLst>
          </p:cNvPr>
          <p:cNvGraphicFramePr>
            <a:graphicFrameLocks noChangeAspect="1"/>
          </p:cNvGraphicFramePr>
          <p:nvPr userDrawn="1">
            <p:custDataLst>
              <p:tags r:id="rId1"/>
            </p:custDataLst>
            <p:extLst>
              <p:ext uri="{D42A27DB-BD31-4B8C-83A1-F6EECF244321}">
                <p14:modId xmlns:p14="http://schemas.microsoft.com/office/powerpoint/2010/main" val="1801366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7DD711C6-3575-E329-8DF2-78A22FB75CF7}"/>
              </a:ext>
            </a:extLst>
          </p:cNvPr>
          <p:cNvSpPr>
            <a:spLocks noGrp="1"/>
          </p:cNvSpPr>
          <p:nvPr>
            <p:ph type="title" hasCustomPrompt="1"/>
          </p:nvPr>
        </p:nvSpPr>
        <p:spPr>
          <a:xfrm>
            <a:off x="937200" y="4012442"/>
            <a:ext cx="10317600" cy="832513"/>
          </a:xfrm>
        </p:spPr>
        <p:txBody>
          <a:bodyPr vert="horz" anchor="b"/>
          <a:lstStyle>
            <a:lvl1pPr algn="ctr">
              <a:lnSpc>
                <a:spcPct val="120000"/>
              </a:lnSpc>
              <a:defRPr b="0" i="1">
                <a:solidFill>
                  <a:schemeClr val="bg2"/>
                </a:solidFill>
                <a:latin typeface="Georgia" panose="02040502050405020303" pitchFamily="18" charset="0"/>
              </a:defRPr>
            </a:lvl1pPr>
          </a:lstStyle>
          <a:p>
            <a:r>
              <a:rPr lang="en-GB" noProof="0" dirty="0"/>
              <a:t>Short Quote, Georgia, Italic, 30 pt</a:t>
            </a:r>
          </a:p>
        </p:txBody>
      </p:sp>
      <p:sp>
        <p:nvSpPr>
          <p:cNvPr id="10" name="Bildplatzhalter 9">
            <a:extLst>
              <a:ext uri="{FF2B5EF4-FFF2-40B4-BE49-F238E27FC236}">
                <a16:creationId xmlns:a16="http://schemas.microsoft.com/office/drawing/2014/main" id="{EE650F25-37DB-98E4-5CF8-2CAC2449D2D7}"/>
              </a:ext>
            </a:extLst>
          </p:cNvPr>
          <p:cNvSpPr>
            <a:spLocks noGrp="1"/>
          </p:cNvSpPr>
          <p:nvPr>
            <p:ph type="pic" sz="quarter" idx="12" hasCustomPrompt="1"/>
          </p:nvPr>
        </p:nvSpPr>
        <p:spPr>
          <a:xfrm>
            <a:off x="4681736" y="1065186"/>
            <a:ext cx="2828529" cy="2829600"/>
          </a:xfrm>
          <a:prstGeom prst="ellipse">
            <a:avLst/>
          </a:prstGeom>
          <a:solidFill>
            <a:srgbClr val="D2108D"/>
          </a:solidFill>
        </p:spPr>
        <p:txBody>
          <a:bodyPr anchor="t"/>
          <a:lstStyle>
            <a:lvl1pPr algn="ctr">
              <a:defRPr sz="1000">
                <a:solidFill>
                  <a:schemeClr val="bg1"/>
                </a:solidFill>
              </a:defRPr>
            </a:lvl1pPr>
          </a:lstStyle>
          <a:p>
            <a:r>
              <a:rPr lang="de-CH"/>
              <a:t>Image Placeholder</a:t>
            </a:r>
          </a:p>
        </p:txBody>
      </p:sp>
      <p:sp>
        <p:nvSpPr>
          <p:cNvPr id="20" name="Textplatzhalter 4">
            <a:extLst>
              <a:ext uri="{FF2B5EF4-FFF2-40B4-BE49-F238E27FC236}">
                <a16:creationId xmlns:a16="http://schemas.microsoft.com/office/drawing/2014/main" id="{B5697DE0-7583-A41A-F976-2471323140F6}"/>
              </a:ext>
            </a:extLst>
          </p:cNvPr>
          <p:cNvSpPr>
            <a:spLocks noGrp="1"/>
          </p:cNvSpPr>
          <p:nvPr>
            <p:ph type="body" sz="quarter" idx="13" hasCustomPrompt="1"/>
          </p:nvPr>
        </p:nvSpPr>
        <p:spPr>
          <a:xfrm>
            <a:off x="4681736" y="5513697"/>
            <a:ext cx="2828529" cy="596780"/>
          </a:xfrm>
        </p:spPr>
        <p:txBody>
          <a:bodyPr/>
          <a:lstStyle>
            <a:lvl1pPr marL="0" indent="0" algn="ctr">
              <a:lnSpc>
                <a:spcPct val="100000"/>
              </a:lnSpc>
              <a:spcBef>
                <a:spcPts val="600"/>
              </a:spcBef>
              <a:buFont typeface="Arial" panose="020B0604020202020204" pitchFamily="34" charset="0"/>
              <a:buNone/>
              <a:defRPr sz="1500" b="1">
                <a:solidFill>
                  <a:schemeClr val="tx1"/>
                </a:solidFill>
              </a:defRPr>
            </a:lvl1pPr>
            <a:lvl2pPr marL="0" indent="0" algn="ctr">
              <a:lnSpc>
                <a:spcPct val="100000"/>
              </a:lnSpc>
              <a:spcBef>
                <a:spcPts val="600"/>
              </a:spcBef>
              <a:buNone/>
              <a:defRPr sz="1500" b="0">
                <a:solidFill>
                  <a:schemeClr val="tx1"/>
                </a:solidFill>
              </a:defRPr>
            </a:lvl2pPr>
            <a:lvl3pPr marL="0" indent="0" algn="ctr">
              <a:lnSpc>
                <a:spcPct val="100000"/>
              </a:lnSpc>
              <a:spcBef>
                <a:spcPts val="600"/>
              </a:spcBef>
              <a:buNone/>
              <a:defRPr sz="1280" b="0">
                <a:solidFill>
                  <a:schemeClr val="tx1"/>
                </a:solidFill>
              </a:defRPr>
            </a:lvl3pPr>
            <a:lvl4pPr marL="0" indent="0" algn="ctr">
              <a:lnSpc>
                <a:spcPct val="100000"/>
              </a:lnSpc>
              <a:spcBef>
                <a:spcPts val="600"/>
              </a:spcBef>
              <a:buFont typeface="Arial" panose="020B0604020202020204" pitchFamily="34" charset="0"/>
              <a:buNone/>
              <a:defRPr sz="1280" b="0">
                <a:solidFill>
                  <a:schemeClr val="tx1"/>
                </a:solidFill>
              </a:defRPr>
            </a:lvl4pPr>
            <a:lvl5pPr marL="0" indent="0" algn="ctr">
              <a:lnSpc>
                <a:spcPct val="100000"/>
              </a:lnSpc>
              <a:spcBef>
                <a:spcPts val="600"/>
              </a:spcBef>
              <a:buNone/>
              <a:defRPr sz="1280" b="0">
                <a:solidFill>
                  <a:schemeClr val="tx1"/>
                </a:solidFill>
              </a:defRPr>
            </a:lvl5pPr>
            <a:lvl6pPr marL="0" indent="0" algn="ctr">
              <a:lnSpc>
                <a:spcPct val="100000"/>
              </a:lnSpc>
              <a:spcBef>
                <a:spcPts val="600"/>
              </a:spcBef>
              <a:buNone/>
              <a:defRPr sz="1280" b="0">
                <a:solidFill>
                  <a:schemeClr val="tx1"/>
                </a:solidFill>
              </a:defRPr>
            </a:lvl6pPr>
            <a:lvl7pPr marL="0" indent="0" algn="ctr">
              <a:lnSpc>
                <a:spcPct val="100000"/>
              </a:lnSpc>
              <a:spcBef>
                <a:spcPts val="600"/>
              </a:spcBef>
              <a:buFont typeface="Arial" panose="020B0604020202020204" pitchFamily="34" charset="0"/>
              <a:buNone/>
              <a:defRPr sz="1280" b="0">
                <a:solidFill>
                  <a:schemeClr val="tx1"/>
                </a:solidFill>
              </a:defRPr>
            </a:lvl7pPr>
            <a:lvl8pPr marL="0" indent="0" algn="ctr">
              <a:lnSpc>
                <a:spcPct val="100000"/>
              </a:lnSpc>
              <a:spcBef>
                <a:spcPts val="600"/>
              </a:spcBef>
              <a:buFont typeface="Arial" panose="020B0604020202020204" pitchFamily="34" charset="0"/>
              <a:buNone/>
              <a:defRPr sz="1280" b="0">
                <a:solidFill>
                  <a:schemeClr val="tx1"/>
                </a:solidFill>
              </a:defRPr>
            </a:lvl8pPr>
            <a:lvl9pPr marL="0" indent="0" algn="ctr">
              <a:lnSpc>
                <a:spcPct val="100000"/>
              </a:lnSpc>
              <a:spcBef>
                <a:spcPts val="600"/>
              </a:spcBef>
              <a:buFont typeface="Arial" panose="020B0604020202020204" pitchFamily="34" charset="0"/>
              <a:buNone/>
              <a:defRPr sz="1280" b="0" i="0">
                <a:solidFill>
                  <a:schemeClr val="tx1"/>
                </a:solidFill>
                <a:latin typeface="+mn-lt"/>
              </a:defRPr>
            </a:lvl9pPr>
          </a:lstStyle>
          <a:p>
            <a:pPr lvl="0"/>
            <a:r>
              <a:rPr lang="en-GB" noProof="0" dirty="0"/>
              <a:t>First Name Surname</a:t>
            </a:r>
          </a:p>
          <a:p>
            <a:pPr lvl="1"/>
            <a:r>
              <a:rPr lang="en-GB" noProof="0" dirty="0"/>
              <a:t>Position</a:t>
            </a:r>
          </a:p>
          <a:p>
            <a:pPr lvl="2"/>
            <a:endParaRPr lang="de-CH" dirty="0"/>
          </a:p>
        </p:txBody>
      </p:sp>
      <p:cxnSp>
        <p:nvCxnSpPr>
          <p:cNvPr id="5" name="Gerader Verbinder 4">
            <a:extLst>
              <a:ext uri="{FF2B5EF4-FFF2-40B4-BE49-F238E27FC236}">
                <a16:creationId xmlns:a16="http://schemas.microsoft.com/office/drawing/2014/main" id="{8C43B717-B5B8-6114-C8A3-4E3DC6E2F403}"/>
              </a:ext>
            </a:extLst>
          </p:cNvPr>
          <p:cNvCxnSpPr/>
          <p:nvPr userDrawn="1"/>
        </p:nvCxnSpPr>
        <p:spPr>
          <a:xfrm>
            <a:off x="5376000" y="5179326"/>
            <a:ext cx="144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ußzeilenplatzhalter 3">
            <a:extLst>
              <a:ext uri="{FF2B5EF4-FFF2-40B4-BE49-F238E27FC236}">
                <a16:creationId xmlns:a16="http://schemas.microsoft.com/office/drawing/2014/main" id="{1F2DA2F4-6869-963F-1C8F-DC9A296EE591}"/>
              </a:ext>
            </a:extLst>
          </p:cNvPr>
          <p:cNvSpPr>
            <a:spLocks noGrp="1"/>
          </p:cNvSpPr>
          <p:nvPr>
            <p:ph type="ftr" sz="quarter" idx="14"/>
          </p:nvPr>
        </p:nvSpPr>
        <p:spPr/>
        <p:txBody>
          <a:bodyPr/>
          <a:lstStyle/>
          <a:p>
            <a:r>
              <a:rPr lang="en-GB" noProof="0" dirty="0"/>
              <a:t>Please insert title in the footer </a:t>
            </a:r>
            <a:r>
              <a:rPr lang="en-GB" i="1" noProof="0" dirty="0"/>
              <a:t>Name, Date and Occasion in Italics</a:t>
            </a:r>
          </a:p>
        </p:txBody>
      </p:sp>
      <p:sp>
        <p:nvSpPr>
          <p:cNvPr id="3" name="Date Placeholder 3">
            <a:extLst>
              <a:ext uri="{FF2B5EF4-FFF2-40B4-BE49-F238E27FC236}">
                <a16:creationId xmlns:a16="http://schemas.microsoft.com/office/drawing/2014/main" id="{D24734D8-8B07-78D5-43B8-8F1E5049E5F1}"/>
              </a:ext>
            </a:extLst>
          </p:cNvPr>
          <p:cNvSpPr>
            <a:spLocks noGrp="1"/>
          </p:cNvSpPr>
          <p:nvPr>
            <p:ph type="dt" sz="half" idx="2"/>
          </p:nvPr>
        </p:nvSpPr>
        <p:spPr>
          <a:xfrm rot="16200000">
            <a:off x="9218099" y="3570460"/>
            <a:ext cx="5324502"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8" name="Slide Number Placeholder 5">
            <a:extLst>
              <a:ext uri="{FF2B5EF4-FFF2-40B4-BE49-F238E27FC236}">
                <a16:creationId xmlns:a16="http://schemas.microsoft.com/office/drawing/2014/main" id="{C8CCC7B4-F4B9-6134-9B2E-4BEA839EA568}"/>
              </a:ext>
            </a:extLst>
          </p:cNvPr>
          <p:cNvSpPr txBox="1">
            <a:spLocks/>
          </p:cNvSpPr>
          <p:nvPr userDrawn="1"/>
        </p:nvSpPr>
        <p:spPr>
          <a:xfrm>
            <a:off x="468313" y="6534114"/>
            <a:ext cx="469581" cy="175313"/>
          </a:xfrm>
          <a:prstGeom prst="rect">
            <a:avLst/>
          </a:prstGeom>
        </p:spPr>
        <p:txBody>
          <a:bodyPr vert="horz" lIns="0" tIns="45720" rIns="0" bIns="45720" rtlCol="0" anchor="ctr"/>
          <a:lstStyle>
            <a:defPPr>
              <a:defRPr lang="de-DE"/>
            </a:defPPr>
            <a:lvl1pPr marL="0" algn="l"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6D6064-FB9F-4877-ADF1-97150FF2D969}" type="slidenum">
              <a:rPr lang="en-GB" smtClean="0"/>
              <a:pPr/>
              <a:t>‹#›</a:t>
            </a:fld>
            <a:endParaRPr lang="en-GB"/>
          </a:p>
        </p:txBody>
      </p:sp>
    </p:spTree>
    <p:extLst>
      <p:ext uri="{BB962C8B-B14F-4D97-AF65-F5344CB8AC3E}">
        <p14:creationId xmlns:p14="http://schemas.microsoft.com/office/powerpoint/2010/main" val="1045262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91A3CC9D-C8AC-9800-39AE-668220846C2B}"/>
              </a:ext>
            </a:extLst>
          </p:cNvPr>
          <p:cNvGraphicFramePr>
            <a:graphicFrameLocks noChangeAspect="1"/>
          </p:cNvGraphicFramePr>
          <p:nvPr userDrawn="1">
            <p:custDataLst>
              <p:tags r:id="rId1"/>
            </p:custDataLst>
            <p:extLst>
              <p:ext uri="{D42A27DB-BD31-4B8C-83A1-F6EECF244321}">
                <p14:modId xmlns:p14="http://schemas.microsoft.com/office/powerpoint/2010/main" val="3964383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956317E-20F6-4DD1-F84D-E40AE39EE331}"/>
              </a:ext>
            </a:extLst>
          </p:cNvPr>
          <p:cNvSpPr>
            <a:spLocks noGrp="1"/>
          </p:cNvSpPr>
          <p:nvPr>
            <p:ph type="ctrTitle" hasCustomPrompt="1"/>
          </p:nvPr>
        </p:nvSpPr>
        <p:spPr>
          <a:xfrm>
            <a:off x="937200" y="1577976"/>
            <a:ext cx="10317600" cy="892270"/>
          </a:xfrm>
        </p:spPr>
        <p:txBody>
          <a:bodyPr vert="horz" anchor="b"/>
          <a:lstStyle>
            <a:lvl1pPr algn="ctr">
              <a:lnSpc>
                <a:spcPct val="100000"/>
              </a:lnSpc>
              <a:defRPr sz="4000">
                <a:solidFill>
                  <a:schemeClr val="bg1"/>
                </a:solidFill>
              </a:defRPr>
            </a:lvl1pPr>
          </a:lstStyle>
          <a:p>
            <a:r>
              <a:rPr lang="en-GB" noProof="0" dirty="0"/>
              <a:t>Thank you!</a:t>
            </a:r>
          </a:p>
        </p:txBody>
      </p:sp>
      <p:sp>
        <p:nvSpPr>
          <p:cNvPr id="3" name="Untertitel 2">
            <a:extLst>
              <a:ext uri="{FF2B5EF4-FFF2-40B4-BE49-F238E27FC236}">
                <a16:creationId xmlns:a16="http://schemas.microsoft.com/office/drawing/2014/main" id="{A7200802-0D82-2861-8BEB-447967F5568E}"/>
              </a:ext>
            </a:extLst>
          </p:cNvPr>
          <p:cNvSpPr>
            <a:spLocks noGrp="1"/>
          </p:cNvSpPr>
          <p:nvPr>
            <p:ph type="subTitle" idx="1" hasCustomPrompt="1"/>
          </p:nvPr>
        </p:nvSpPr>
        <p:spPr>
          <a:xfrm>
            <a:off x="937200" y="3477296"/>
            <a:ext cx="10317600" cy="1789740"/>
          </a:xfrm>
        </p:spPr>
        <p:txBody>
          <a:bodyPr/>
          <a:lstStyle>
            <a:lvl1pPr marL="0" indent="0" algn="ctr">
              <a:lnSpc>
                <a:spcPct val="111000"/>
              </a:lnSpc>
              <a:buNone/>
              <a:defRPr sz="1800" b="1" i="0">
                <a:solidFill>
                  <a:schemeClr val="bg1"/>
                </a:solidFill>
                <a:latin typeface="+mn-lt"/>
              </a:defRPr>
            </a:lvl1pPr>
            <a:lvl2pPr marL="0" indent="0" algn="ctr">
              <a:lnSpc>
                <a:spcPct val="111000"/>
              </a:lnSpc>
              <a:buNone/>
              <a:defRPr sz="1800" b="1" i="0">
                <a:solidFill>
                  <a:schemeClr val="bg1"/>
                </a:solidFill>
                <a:latin typeface="+mn-lt"/>
              </a:defRPr>
            </a:lvl2pPr>
            <a:lvl3pPr marL="0" indent="0" algn="ctr">
              <a:lnSpc>
                <a:spcPct val="111000"/>
              </a:lnSpc>
              <a:buNone/>
              <a:defRPr sz="1800" b="1" i="0">
                <a:solidFill>
                  <a:schemeClr val="bg1"/>
                </a:solidFill>
                <a:latin typeface="+mn-lt"/>
              </a:defRPr>
            </a:lvl3pPr>
            <a:lvl4pPr marL="0" indent="0" algn="ctr">
              <a:lnSpc>
                <a:spcPct val="111000"/>
              </a:lnSpc>
              <a:buNone/>
              <a:defRPr sz="1800" b="1" i="0">
                <a:solidFill>
                  <a:schemeClr val="bg1"/>
                </a:solidFill>
                <a:latin typeface="+mn-lt"/>
              </a:defRPr>
            </a:lvl4pPr>
            <a:lvl5pPr marL="0" indent="0" algn="ctr">
              <a:lnSpc>
                <a:spcPct val="111000"/>
              </a:lnSpc>
              <a:buNone/>
              <a:defRPr sz="1800" b="1" i="0">
                <a:solidFill>
                  <a:schemeClr val="bg1"/>
                </a:solidFill>
                <a:latin typeface="+mn-lt"/>
              </a:defRPr>
            </a:lvl5pPr>
            <a:lvl6pPr marL="0" indent="0" algn="ctr">
              <a:lnSpc>
                <a:spcPct val="111000"/>
              </a:lnSpc>
              <a:buNone/>
              <a:defRPr sz="1800" b="1" i="0">
                <a:solidFill>
                  <a:schemeClr val="bg1"/>
                </a:solidFill>
                <a:latin typeface="+mn-lt"/>
              </a:defRPr>
            </a:lvl6pPr>
            <a:lvl7pPr marL="0" indent="0" algn="ctr">
              <a:lnSpc>
                <a:spcPct val="111000"/>
              </a:lnSpc>
              <a:buNone/>
              <a:defRPr sz="1800" b="1" i="0">
                <a:solidFill>
                  <a:schemeClr val="bg1"/>
                </a:solidFill>
                <a:latin typeface="+mn-lt"/>
              </a:defRPr>
            </a:lvl7pPr>
            <a:lvl8pPr marL="0" indent="0" algn="ctr">
              <a:lnSpc>
                <a:spcPct val="111000"/>
              </a:lnSpc>
              <a:buNone/>
              <a:defRPr sz="1800" b="1" i="0">
                <a:solidFill>
                  <a:schemeClr val="bg1"/>
                </a:solidFill>
                <a:latin typeface="+mn-lt"/>
              </a:defRPr>
            </a:lvl8pPr>
            <a:lvl9pPr marL="0" indent="0" algn="ctr">
              <a:lnSpc>
                <a:spcPct val="111000"/>
              </a:lnSpc>
              <a:buNone/>
              <a:defRPr sz="1800" b="1" i="0">
                <a:solidFill>
                  <a:schemeClr val="bg1"/>
                </a:solidFill>
                <a:latin typeface="+mn-lt"/>
              </a:defRPr>
            </a:lvl9pPr>
          </a:lstStyle>
          <a:p>
            <a:r>
              <a:rPr lang="en-GB" noProof="0" dirty="0"/>
              <a:t>Author’s information</a:t>
            </a:r>
          </a:p>
        </p:txBody>
      </p:sp>
      <p:sp>
        <p:nvSpPr>
          <p:cNvPr id="5" name="Fußzeilenplatzhalter 4">
            <a:extLst>
              <a:ext uri="{FF2B5EF4-FFF2-40B4-BE49-F238E27FC236}">
                <a16:creationId xmlns:a16="http://schemas.microsoft.com/office/drawing/2014/main" id="{6241F204-6F2D-454B-4B2A-5AE567FE2785}"/>
              </a:ext>
            </a:extLst>
          </p:cNvPr>
          <p:cNvSpPr>
            <a:spLocks noGrp="1"/>
          </p:cNvSpPr>
          <p:nvPr>
            <p:ph type="ftr" sz="quarter" idx="11"/>
          </p:nvPr>
        </p:nvSpPr>
        <p:spPr/>
        <p:txBody>
          <a:bodyPr/>
          <a:lstStyle>
            <a:lvl1pPr>
              <a:defRPr>
                <a:solidFill>
                  <a:schemeClr val="bg1"/>
                </a:solidFill>
              </a:defRPr>
            </a:lvl1pPr>
          </a:lstStyle>
          <a:p>
            <a:r>
              <a:rPr lang="en-GB" noProof="0" dirty="0"/>
              <a:t>Please insert title in the footer </a:t>
            </a:r>
            <a:r>
              <a:rPr lang="en-GB" i="1" noProof="0" dirty="0"/>
              <a:t>Name, Date and Occasion in Italics</a:t>
            </a:r>
          </a:p>
        </p:txBody>
      </p:sp>
      <p:cxnSp>
        <p:nvCxnSpPr>
          <p:cNvPr id="11" name="Gerader Verbinder 10">
            <a:extLst>
              <a:ext uri="{FF2B5EF4-FFF2-40B4-BE49-F238E27FC236}">
                <a16:creationId xmlns:a16="http://schemas.microsoft.com/office/drawing/2014/main" id="{E0057D23-33FB-CFEA-DDE7-F0911EE720DC}"/>
              </a:ext>
            </a:extLst>
          </p:cNvPr>
          <p:cNvCxnSpPr/>
          <p:nvPr userDrawn="1"/>
        </p:nvCxnSpPr>
        <p:spPr>
          <a:xfrm>
            <a:off x="4692001" y="2937675"/>
            <a:ext cx="2808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A7184D4A-ABC6-73B7-3255-011F9072AA02}"/>
              </a:ext>
            </a:extLst>
          </p:cNvPr>
          <p:cNvCxnSpPr/>
          <p:nvPr userDrawn="1"/>
        </p:nvCxnSpPr>
        <p:spPr>
          <a:xfrm>
            <a:off x="0" y="6382322"/>
            <a:ext cx="608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10BF81FC-50A5-9498-E3B5-98F18550603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28400" y="399600"/>
            <a:ext cx="497477" cy="647783"/>
          </a:xfrm>
          <a:prstGeom prst="rect">
            <a:avLst/>
          </a:prstGeom>
        </p:spPr>
      </p:pic>
      <p:sp>
        <p:nvSpPr>
          <p:cNvPr id="7" name="Date Placeholder 3">
            <a:extLst>
              <a:ext uri="{FF2B5EF4-FFF2-40B4-BE49-F238E27FC236}">
                <a16:creationId xmlns:a16="http://schemas.microsoft.com/office/drawing/2014/main" id="{3BACF552-8FB0-CAE7-0584-8327FAA9D384}"/>
              </a:ext>
            </a:extLst>
          </p:cNvPr>
          <p:cNvSpPr>
            <a:spLocks noGrp="1"/>
          </p:cNvSpPr>
          <p:nvPr>
            <p:ph type="dt" sz="half" idx="2"/>
          </p:nvPr>
        </p:nvSpPr>
        <p:spPr>
          <a:xfrm rot="16200000">
            <a:off x="9212880" y="3557876"/>
            <a:ext cx="5334939" cy="313953"/>
          </a:xfrm>
          <a:prstGeom prst="rect">
            <a:avLst/>
          </a:prstGeom>
        </p:spPr>
        <p:txBody>
          <a:bodyPr vert="horz" lIns="0" tIns="0" rIns="0" bIns="0" rtlCol="0" anchor="b" anchorCtr="0"/>
          <a:lstStyle>
            <a:lvl1pPr algn="l">
              <a:defRPr sz="900">
                <a:solidFill>
                  <a:schemeClr val="bg1"/>
                </a:solidFill>
              </a:defRPr>
            </a:lvl1pPr>
          </a:lstStyle>
          <a:p>
            <a:r>
              <a:rPr lang="en-GB" noProof="0" dirty="0"/>
              <a:t>Data Classification: ESO CONFIDENTIAL/INTERNAL/PUBLIC, ESO-XXXXXX v.X (doc nr, version)</a:t>
            </a:r>
          </a:p>
        </p:txBody>
      </p:sp>
      <p:sp>
        <p:nvSpPr>
          <p:cNvPr id="12" name="Slide Number Placeholder 5">
            <a:extLst>
              <a:ext uri="{FF2B5EF4-FFF2-40B4-BE49-F238E27FC236}">
                <a16:creationId xmlns:a16="http://schemas.microsoft.com/office/drawing/2014/main" id="{F7413DAC-6F2A-B640-BB3F-22EB0960CCE7}"/>
              </a:ext>
            </a:extLst>
          </p:cNvPr>
          <p:cNvSpPr>
            <a:spLocks noGrp="1"/>
          </p:cNvSpPr>
          <p:nvPr>
            <p:ph type="sldNum" sz="quarter" idx="4"/>
          </p:nvPr>
        </p:nvSpPr>
        <p:spPr>
          <a:xfrm>
            <a:off x="468313" y="6534114"/>
            <a:ext cx="469581" cy="175313"/>
          </a:xfrm>
          <a:prstGeom prst="rect">
            <a:avLst/>
          </a:prstGeom>
        </p:spPr>
        <p:txBody>
          <a:bodyPr vert="horz" lIns="0" tIns="45720" rIns="0" bIns="45720" rtlCol="0" anchor="ctr"/>
          <a:lstStyle>
            <a:lvl1pPr algn="l">
              <a:defRPr sz="900" b="1">
                <a:solidFill>
                  <a:schemeClr val="bg1"/>
                </a:solidFill>
              </a:defRPr>
            </a:lvl1pPr>
          </a:lstStyle>
          <a:p>
            <a:fld id="{766D6064-FB9F-4877-ADF1-97150FF2D969}" type="slidenum">
              <a:rPr lang="en-GB" smtClean="0"/>
              <a:pPr/>
              <a:t>‹#›</a:t>
            </a:fld>
            <a:endParaRPr lang="en-GB"/>
          </a:p>
        </p:txBody>
      </p:sp>
    </p:spTree>
    <p:extLst>
      <p:ext uri="{BB962C8B-B14F-4D97-AF65-F5344CB8AC3E}">
        <p14:creationId xmlns:p14="http://schemas.microsoft.com/office/powerpoint/2010/main" val="3177284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nect with ESO">
    <p:spTree>
      <p:nvGrpSpPr>
        <p:cNvPr id="1" name=""/>
        <p:cNvGrpSpPr/>
        <p:nvPr/>
      </p:nvGrpSpPr>
      <p:grpSpPr>
        <a:xfrm>
          <a:off x="0" y="0"/>
          <a:ext cx="0" cy="0"/>
          <a:chOff x="0" y="0"/>
          <a:chExt cx="0" cy="0"/>
        </a:xfrm>
      </p:grpSpPr>
      <p:pic>
        <p:nvPicPr>
          <p:cNvPr id="9" name="Flags">
            <a:extLst>
              <a:ext uri="{FF2B5EF4-FFF2-40B4-BE49-F238E27FC236}">
                <a16:creationId xmlns:a16="http://schemas.microsoft.com/office/drawing/2014/main" id="{28A2FD6F-B5EB-75B2-792F-2B7BDB734F90}"/>
              </a:ext>
            </a:extLst>
          </p:cNvPr>
          <p:cNvPicPr>
            <a:picLocks noChangeAspect="1"/>
          </p:cNvPicPr>
          <p:nvPr userDrawn="1"/>
        </p:nvPicPr>
        <p:blipFill>
          <a:blip r:embed="rId2"/>
          <a:stretch>
            <a:fillRect/>
          </a:stretch>
        </p:blipFill>
        <p:spPr>
          <a:xfrm>
            <a:off x="0" y="6204867"/>
            <a:ext cx="6097313" cy="184179"/>
          </a:xfrm>
          <a:prstGeom prst="rect">
            <a:avLst/>
          </a:prstGeom>
        </p:spPr>
      </p:pic>
      <p:cxnSp>
        <p:nvCxnSpPr>
          <p:cNvPr id="11" name="Gerader Verbinder 10">
            <a:extLst>
              <a:ext uri="{FF2B5EF4-FFF2-40B4-BE49-F238E27FC236}">
                <a16:creationId xmlns:a16="http://schemas.microsoft.com/office/drawing/2014/main" id="{E0057D23-33FB-CFEA-DDE7-F0911EE720DC}"/>
              </a:ext>
            </a:extLst>
          </p:cNvPr>
          <p:cNvCxnSpPr/>
          <p:nvPr userDrawn="1"/>
        </p:nvCxnSpPr>
        <p:spPr>
          <a:xfrm>
            <a:off x="4692001" y="3401704"/>
            <a:ext cx="2808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94812D6F-7F2D-9792-3A4B-B9117829B507}"/>
              </a:ext>
            </a:extLst>
          </p:cNvPr>
          <p:cNvSpPr txBox="1"/>
          <p:nvPr userDrawn="1"/>
        </p:nvSpPr>
        <p:spPr>
          <a:xfrm>
            <a:off x="1885666" y="2202954"/>
            <a:ext cx="8420668" cy="707886"/>
          </a:xfrm>
          <a:prstGeom prst="rect">
            <a:avLst/>
          </a:prstGeom>
          <a:noFill/>
        </p:spPr>
        <p:txBody>
          <a:bodyPr wrap="square" rtlCol="0">
            <a:spAutoFit/>
          </a:bodyPr>
          <a:lstStyle/>
          <a:p>
            <a:pPr algn="ctr"/>
            <a:r>
              <a:rPr lang="en-GB" sz="4000" b="1" noProof="0" dirty="0">
                <a:solidFill>
                  <a:schemeClr val="tx2"/>
                </a:solidFill>
              </a:rPr>
              <a:t>Connect with ESO</a:t>
            </a:r>
          </a:p>
        </p:txBody>
      </p:sp>
      <p:grpSp>
        <p:nvGrpSpPr>
          <p:cNvPr id="7" name="Icons social media">
            <a:extLst>
              <a:ext uri="{FF2B5EF4-FFF2-40B4-BE49-F238E27FC236}">
                <a16:creationId xmlns:a16="http://schemas.microsoft.com/office/drawing/2014/main" id="{3A749136-AA50-8556-2B2B-1212D11DF3FA}"/>
              </a:ext>
            </a:extLst>
          </p:cNvPr>
          <p:cNvGrpSpPr/>
          <p:nvPr userDrawn="1"/>
        </p:nvGrpSpPr>
        <p:grpSpPr>
          <a:xfrm>
            <a:off x="4692001" y="4037525"/>
            <a:ext cx="2808666" cy="536494"/>
            <a:chOff x="2527782" y="2733756"/>
            <a:chExt cx="2808666" cy="536494"/>
          </a:xfrm>
        </p:grpSpPr>
        <p:pic>
          <p:nvPicPr>
            <p:cNvPr id="10" name="Icon linkedin">
              <a:extLst>
                <a:ext uri="{FF2B5EF4-FFF2-40B4-BE49-F238E27FC236}">
                  <a16:creationId xmlns:a16="http://schemas.microsoft.com/office/drawing/2014/main" id="{1EF6A419-27B0-5B79-B0A3-B0BDAF71C649}"/>
                </a:ext>
              </a:extLst>
            </p:cNvPr>
            <p:cNvPicPr/>
            <p:nvPr userDrawn="1"/>
          </p:nvPicPr>
          <p:blipFill>
            <a:blip r:embed="rId3"/>
            <a:stretch>
              <a:fillRect/>
            </a:stretch>
          </p:blipFill>
          <p:spPr>
            <a:xfrm>
              <a:off x="4804788" y="2733756"/>
              <a:ext cx="531660" cy="536494"/>
            </a:xfrm>
            <a:prstGeom prst="rect">
              <a:avLst/>
            </a:prstGeom>
          </p:spPr>
        </p:pic>
        <p:pic>
          <p:nvPicPr>
            <p:cNvPr id="12" name="Icon youtube">
              <a:extLst>
                <a:ext uri="{FF2B5EF4-FFF2-40B4-BE49-F238E27FC236}">
                  <a16:creationId xmlns:a16="http://schemas.microsoft.com/office/drawing/2014/main" id="{5EBDB13F-BAC1-1D0C-D007-E0504A0538BD}"/>
                </a:ext>
              </a:extLst>
            </p:cNvPr>
            <p:cNvPicPr/>
            <p:nvPr userDrawn="1"/>
          </p:nvPicPr>
          <p:blipFill>
            <a:blip r:embed="rId4"/>
            <a:stretch>
              <a:fillRect/>
            </a:stretch>
          </p:blipFill>
          <p:spPr>
            <a:xfrm>
              <a:off x="4235013" y="2733756"/>
              <a:ext cx="531703" cy="536494"/>
            </a:xfrm>
            <a:prstGeom prst="rect">
              <a:avLst/>
            </a:prstGeom>
          </p:spPr>
        </p:pic>
        <p:pic>
          <p:nvPicPr>
            <p:cNvPr id="13" name="Icon twitter">
              <a:extLst>
                <a:ext uri="{FF2B5EF4-FFF2-40B4-BE49-F238E27FC236}">
                  <a16:creationId xmlns:a16="http://schemas.microsoft.com/office/drawing/2014/main" id="{3CCB1F1C-A2A9-87F6-4185-EAB2D0EAE0D0}"/>
                </a:ext>
              </a:extLst>
            </p:cNvPr>
            <p:cNvPicPr/>
            <p:nvPr userDrawn="1"/>
          </p:nvPicPr>
          <p:blipFill>
            <a:blip r:embed="rId5"/>
            <a:stretch>
              <a:fillRect/>
            </a:stretch>
          </p:blipFill>
          <p:spPr>
            <a:xfrm>
              <a:off x="3667655" y="2733756"/>
              <a:ext cx="531703" cy="536494"/>
            </a:xfrm>
            <a:prstGeom prst="rect">
              <a:avLst/>
            </a:prstGeom>
          </p:spPr>
        </p:pic>
        <p:pic>
          <p:nvPicPr>
            <p:cNvPr id="14" name="Icon instagram">
              <a:extLst>
                <a:ext uri="{FF2B5EF4-FFF2-40B4-BE49-F238E27FC236}">
                  <a16:creationId xmlns:a16="http://schemas.microsoft.com/office/drawing/2014/main" id="{D10581A4-8FC9-7176-FC26-604E4386BEA2}"/>
                </a:ext>
              </a:extLst>
            </p:cNvPr>
            <p:cNvPicPr/>
            <p:nvPr userDrawn="1"/>
          </p:nvPicPr>
          <p:blipFill>
            <a:blip r:embed="rId6"/>
            <a:stretch>
              <a:fillRect/>
            </a:stretch>
          </p:blipFill>
          <p:spPr>
            <a:xfrm>
              <a:off x="3092885" y="2733756"/>
              <a:ext cx="536494" cy="536494"/>
            </a:xfrm>
            <a:prstGeom prst="rect">
              <a:avLst/>
            </a:prstGeom>
          </p:spPr>
        </p:pic>
        <p:pic>
          <p:nvPicPr>
            <p:cNvPr id="15" name="Icon facebook">
              <a:extLst>
                <a:ext uri="{FF2B5EF4-FFF2-40B4-BE49-F238E27FC236}">
                  <a16:creationId xmlns:a16="http://schemas.microsoft.com/office/drawing/2014/main" id="{905A3959-BC47-7F0A-C7C1-18CBF2C04094}"/>
                </a:ext>
              </a:extLst>
            </p:cNvPr>
            <p:cNvPicPr/>
            <p:nvPr userDrawn="1"/>
          </p:nvPicPr>
          <p:blipFill>
            <a:blip r:embed="rId7"/>
            <a:stretch>
              <a:fillRect/>
            </a:stretch>
          </p:blipFill>
          <p:spPr>
            <a:xfrm>
              <a:off x="2527782" y="2733756"/>
              <a:ext cx="531703" cy="536494"/>
            </a:xfrm>
            <a:prstGeom prst="rect">
              <a:avLst/>
            </a:prstGeom>
          </p:spPr>
        </p:pic>
      </p:grpSp>
      <p:sp>
        <p:nvSpPr>
          <p:cNvPr id="2" name="Fußzeilenplatzhalter 1">
            <a:extLst>
              <a:ext uri="{FF2B5EF4-FFF2-40B4-BE49-F238E27FC236}">
                <a16:creationId xmlns:a16="http://schemas.microsoft.com/office/drawing/2014/main" id="{0D045A2E-5D04-4A34-24D6-B0E5A23C3D5C}"/>
              </a:ext>
            </a:extLst>
          </p:cNvPr>
          <p:cNvSpPr>
            <a:spLocks noGrp="1"/>
          </p:cNvSpPr>
          <p:nvPr>
            <p:ph type="ftr" sz="quarter" idx="10"/>
          </p:nvPr>
        </p:nvSpPr>
        <p:spPr/>
        <p:txBody>
          <a:bodyPr/>
          <a:lstStyle/>
          <a:p>
            <a:r>
              <a:rPr lang="en-GB" noProof="0" dirty="0"/>
              <a:t>Please insert title in the footer </a:t>
            </a:r>
            <a:r>
              <a:rPr lang="en-GB" i="1" noProof="0" dirty="0"/>
              <a:t>Name, Date and Occasion in Italics</a:t>
            </a:r>
          </a:p>
        </p:txBody>
      </p:sp>
      <p:pic>
        <p:nvPicPr>
          <p:cNvPr id="3" name="Grafik 2">
            <a:extLst>
              <a:ext uri="{FF2B5EF4-FFF2-40B4-BE49-F238E27FC236}">
                <a16:creationId xmlns:a16="http://schemas.microsoft.com/office/drawing/2014/main" id="{43AF8119-9B4B-D4F5-3356-ED609084619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28400" y="399599"/>
            <a:ext cx="494970" cy="647783"/>
          </a:xfrm>
          <a:prstGeom prst="rect">
            <a:avLst/>
          </a:prstGeom>
        </p:spPr>
      </p:pic>
      <p:sp>
        <p:nvSpPr>
          <p:cNvPr id="4" name="Date Placeholder 3">
            <a:extLst>
              <a:ext uri="{FF2B5EF4-FFF2-40B4-BE49-F238E27FC236}">
                <a16:creationId xmlns:a16="http://schemas.microsoft.com/office/drawing/2014/main" id="{F2F6AEBF-45BD-AB32-079A-1B2E5D11E199}"/>
              </a:ext>
            </a:extLst>
          </p:cNvPr>
          <p:cNvSpPr>
            <a:spLocks noGrp="1"/>
          </p:cNvSpPr>
          <p:nvPr>
            <p:ph type="dt" sz="half" idx="2"/>
          </p:nvPr>
        </p:nvSpPr>
        <p:spPr>
          <a:xfrm rot="16200000">
            <a:off x="9209518" y="3561237"/>
            <a:ext cx="5341664"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16" name="Slide Number Placeholder 5">
            <a:extLst>
              <a:ext uri="{FF2B5EF4-FFF2-40B4-BE49-F238E27FC236}">
                <a16:creationId xmlns:a16="http://schemas.microsoft.com/office/drawing/2014/main" id="{E7B467B1-BC6B-C29B-DB91-4D4076C82656}"/>
              </a:ext>
            </a:extLst>
          </p:cNvPr>
          <p:cNvSpPr txBox="1">
            <a:spLocks/>
          </p:cNvSpPr>
          <p:nvPr userDrawn="1"/>
        </p:nvSpPr>
        <p:spPr>
          <a:xfrm>
            <a:off x="468313" y="6534114"/>
            <a:ext cx="469581" cy="175313"/>
          </a:xfrm>
          <a:prstGeom prst="rect">
            <a:avLst/>
          </a:prstGeom>
        </p:spPr>
        <p:txBody>
          <a:bodyPr vert="horz" lIns="0" tIns="45720" rIns="0" bIns="45720" rtlCol="0" anchor="ctr"/>
          <a:lstStyle>
            <a:defPPr>
              <a:defRPr lang="de-DE"/>
            </a:defPPr>
            <a:lvl1pPr marL="0" algn="l"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6D6064-FB9F-4877-ADF1-97150FF2D969}" type="slidenum">
              <a:rPr lang="en-GB" smtClean="0"/>
              <a:pPr/>
              <a:t>‹#›</a:t>
            </a:fld>
            <a:endParaRPr lang="en-GB"/>
          </a:p>
        </p:txBody>
      </p:sp>
    </p:spTree>
    <p:extLst>
      <p:ext uri="{BB962C8B-B14F-4D97-AF65-F5344CB8AC3E}">
        <p14:creationId xmlns:p14="http://schemas.microsoft.com/office/powerpoint/2010/main" val="4094880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 info + contact">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5298FC2-5C65-CDAC-06E8-6185752CB3A8}"/>
              </a:ext>
            </a:extLst>
          </p:cNvPr>
          <p:cNvSpPr txBox="1"/>
          <p:nvPr userDrawn="1"/>
        </p:nvSpPr>
        <p:spPr>
          <a:xfrm>
            <a:off x="899999" y="1762360"/>
            <a:ext cx="10392001" cy="707886"/>
          </a:xfrm>
          <a:prstGeom prst="rect">
            <a:avLst/>
          </a:prstGeom>
          <a:noFill/>
        </p:spPr>
        <p:txBody>
          <a:bodyPr wrap="square" rtlCol="0" anchor="b">
            <a:spAutoFit/>
          </a:bodyPr>
          <a:lstStyle/>
          <a:p>
            <a:pPr algn="ctr"/>
            <a:r>
              <a:rPr lang="en-GB" sz="4000" b="1" noProof="0" dirty="0">
                <a:solidFill>
                  <a:schemeClr val="tx2"/>
                </a:solidFill>
              </a:rPr>
              <a:t>Thank you!</a:t>
            </a:r>
          </a:p>
        </p:txBody>
      </p:sp>
      <p:sp>
        <p:nvSpPr>
          <p:cNvPr id="5" name="Fußzeilenplatzhalter 4">
            <a:extLst>
              <a:ext uri="{FF2B5EF4-FFF2-40B4-BE49-F238E27FC236}">
                <a16:creationId xmlns:a16="http://schemas.microsoft.com/office/drawing/2014/main" id="{6241F204-6F2D-454B-4B2A-5AE567FE2785}"/>
              </a:ext>
            </a:extLst>
          </p:cNvPr>
          <p:cNvSpPr>
            <a:spLocks noGrp="1"/>
          </p:cNvSpPr>
          <p:nvPr>
            <p:ph type="ftr" sz="quarter" idx="11"/>
          </p:nvPr>
        </p:nvSpPr>
        <p:spPr/>
        <p:txBody>
          <a:bodyPr/>
          <a:lstStyle>
            <a:lvl1pPr>
              <a:defRPr>
                <a:solidFill>
                  <a:schemeClr val="tx1"/>
                </a:solidFill>
              </a:defRPr>
            </a:lvl1pPr>
          </a:lstStyle>
          <a:p>
            <a:r>
              <a:rPr lang="en-GB" noProof="0" dirty="0"/>
              <a:t>Please insert title in the footer </a:t>
            </a:r>
            <a:r>
              <a:rPr lang="en-GB" i="1" noProof="0" dirty="0"/>
              <a:t>Name, Date and Occasion in Italics</a:t>
            </a:r>
          </a:p>
        </p:txBody>
      </p:sp>
      <p:cxnSp>
        <p:nvCxnSpPr>
          <p:cNvPr id="11" name="Gerader Verbinder 10">
            <a:extLst>
              <a:ext uri="{FF2B5EF4-FFF2-40B4-BE49-F238E27FC236}">
                <a16:creationId xmlns:a16="http://schemas.microsoft.com/office/drawing/2014/main" id="{E0057D23-33FB-CFEA-DDE7-F0911EE720DC}"/>
              </a:ext>
            </a:extLst>
          </p:cNvPr>
          <p:cNvCxnSpPr/>
          <p:nvPr userDrawn="1"/>
        </p:nvCxnSpPr>
        <p:spPr>
          <a:xfrm>
            <a:off x="4692001" y="2937675"/>
            <a:ext cx="2808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Flags">
            <a:extLst>
              <a:ext uri="{FF2B5EF4-FFF2-40B4-BE49-F238E27FC236}">
                <a16:creationId xmlns:a16="http://schemas.microsoft.com/office/drawing/2014/main" id="{A764F50D-C111-1A06-50CF-DC02335D74EB}"/>
              </a:ext>
            </a:extLst>
          </p:cNvPr>
          <p:cNvPicPr>
            <a:picLocks noChangeAspect="1"/>
          </p:cNvPicPr>
          <p:nvPr userDrawn="1"/>
        </p:nvPicPr>
        <p:blipFill>
          <a:blip r:embed="rId2"/>
          <a:stretch>
            <a:fillRect/>
          </a:stretch>
        </p:blipFill>
        <p:spPr>
          <a:xfrm>
            <a:off x="0" y="6204867"/>
            <a:ext cx="6097313" cy="184179"/>
          </a:xfrm>
          <a:prstGeom prst="rect">
            <a:avLst/>
          </a:prstGeom>
        </p:spPr>
      </p:pic>
      <p:pic>
        <p:nvPicPr>
          <p:cNvPr id="9" name="Grafik 8">
            <a:extLst>
              <a:ext uri="{FF2B5EF4-FFF2-40B4-BE49-F238E27FC236}">
                <a16:creationId xmlns:a16="http://schemas.microsoft.com/office/drawing/2014/main" id="{0C60E6F2-1258-CF2E-7F23-6017DCE2095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28400" y="399599"/>
            <a:ext cx="494970" cy="647783"/>
          </a:xfrm>
          <a:prstGeom prst="rect">
            <a:avLst/>
          </a:prstGeom>
        </p:spPr>
      </p:pic>
      <p:pic>
        <p:nvPicPr>
          <p:cNvPr id="10" name="Pic youtube">
            <a:extLst>
              <a:ext uri="{FF2B5EF4-FFF2-40B4-BE49-F238E27FC236}">
                <a16:creationId xmlns:a16="http://schemas.microsoft.com/office/drawing/2014/main" id="{F5778EB2-EC7E-C944-1A4F-764D740EB173}"/>
              </a:ext>
            </a:extLst>
          </p:cNvPr>
          <p:cNvPicPr/>
          <p:nvPr userDrawn="1"/>
        </p:nvPicPr>
        <p:blipFill>
          <a:blip r:embed="rId5"/>
          <a:stretch>
            <a:fillRect/>
          </a:stretch>
        </p:blipFill>
        <p:spPr>
          <a:xfrm>
            <a:off x="6329206" y="4912463"/>
            <a:ext cx="263821" cy="266198"/>
          </a:xfrm>
          <a:prstGeom prst="rect">
            <a:avLst/>
          </a:prstGeom>
        </p:spPr>
      </p:pic>
      <p:pic>
        <p:nvPicPr>
          <p:cNvPr id="12" name="Pic linkedin">
            <a:extLst>
              <a:ext uri="{FF2B5EF4-FFF2-40B4-BE49-F238E27FC236}">
                <a16:creationId xmlns:a16="http://schemas.microsoft.com/office/drawing/2014/main" id="{28B71ABF-94C6-D96A-F811-AB42C2ED77F1}"/>
              </a:ext>
            </a:extLst>
          </p:cNvPr>
          <p:cNvPicPr/>
          <p:nvPr userDrawn="1"/>
        </p:nvPicPr>
        <p:blipFill>
          <a:blip r:embed="rId6"/>
          <a:stretch>
            <a:fillRect/>
          </a:stretch>
        </p:blipFill>
        <p:spPr>
          <a:xfrm>
            <a:off x="6329214" y="4558461"/>
            <a:ext cx="263806" cy="266205"/>
          </a:xfrm>
          <a:prstGeom prst="rect">
            <a:avLst/>
          </a:prstGeom>
        </p:spPr>
      </p:pic>
      <p:pic>
        <p:nvPicPr>
          <p:cNvPr id="13" name="Pic twitter">
            <a:extLst>
              <a:ext uri="{FF2B5EF4-FFF2-40B4-BE49-F238E27FC236}">
                <a16:creationId xmlns:a16="http://schemas.microsoft.com/office/drawing/2014/main" id="{193A1D86-2C61-8597-CC7B-FBC3C56BEEED}"/>
              </a:ext>
            </a:extLst>
          </p:cNvPr>
          <p:cNvPicPr/>
          <p:nvPr userDrawn="1"/>
        </p:nvPicPr>
        <p:blipFill>
          <a:blip r:embed="rId7"/>
          <a:stretch>
            <a:fillRect/>
          </a:stretch>
        </p:blipFill>
        <p:spPr>
          <a:xfrm>
            <a:off x="6329202" y="4204458"/>
            <a:ext cx="263828" cy="266205"/>
          </a:xfrm>
          <a:prstGeom prst="rect">
            <a:avLst/>
          </a:prstGeom>
        </p:spPr>
      </p:pic>
      <p:pic>
        <p:nvPicPr>
          <p:cNvPr id="14" name="Pic instagram">
            <a:extLst>
              <a:ext uri="{FF2B5EF4-FFF2-40B4-BE49-F238E27FC236}">
                <a16:creationId xmlns:a16="http://schemas.microsoft.com/office/drawing/2014/main" id="{FF2FF84F-FCA8-2DD2-2641-3120179EB4D0}"/>
              </a:ext>
            </a:extLst>
          </p:cNvPr>
          <p:cNvPicPr/>
          <p:nvPr userDrawn="1"/>
        </p:nvPicPr>
        <p:blipFill>
          <a:blip r:embed="rId8"/>
          <a:stretch>
            <a:fillRect/>
          </a:stretch>
        </p:blipFill>
        <p:spPr>
          <a:xfrm>
            <a:off x="6328013" y="3850455"/>
            <a:ext cx="266205" cy="266205"/>
          </a:xfrm>
          <a:prstGeom prst="rect">
            <a:avLst/>
          </a:prstGeom>
        </p:spPr>
      </p:pic>
      <p:pic>
        <p:nvPicPr>
          <p:cNvPr id="15" name="Pic facebook">
            <a:extLst>
              <a:ext uri="{FF2B5EF4-FFF2-40B4-BE49-F238E27FC236}">
                <a16:creationId xmlns:a16="http://schemas.microsoft.com/office/drawing/2014/main" id="{5588B66B-7848-FD4D-45A9-05C46263FD12}"/>
              </a:ext>
            </a:extLst>
          </p:cNvPr>
          <p:cNvPicPr/>
          <p:nvPr userDrawn="1"/>
        </p:nvPicPr>
        <p:blipFill>
          <a:blip r:embed="rId9"/>
          <a:stretch>
            <a:fillRect/>
          </a:stretch>
        </p:blipFill>
        <p:spPr>
          <a:xfrm>
            <a:off x="6329202" y="3496452"/>
            <a:ext cx="263828" cy="266205"/>
          </a:xfrm>
          <a:prstGeom prst="rect">
            <a:avLst/>
          </a:prstGeom>
        </p:spPr>
      </p:pic>
      <p:sp>
        <p:nvSpPr>
          <p:cNvPr id="22" name="Textplatzhalter 4">
            <a:extLst>
              <a:ext uri="{FF2B5EF4-FFF2-40B4-BE49-F238E27FC236}">
                <a16:creationId xmlns:a16="http://schemas.microsoft.com/office/drawing/2014/main" id="{3A19D0BF-9500-27CE-3021-6A10627B7FA5}"/>
              </a:ext>
            </a:extLst>
          </p:cNvPr>
          <p:cNvSpPr>
            <a:spLocks noGrp="1"/>
          </p:cNvSpPr>
          <p:nvPr>
            <p:ph type="body" sz="quarter" idx="16" hasCustomPrompt="1"/>
          </p:nvPr>
        </p:nvSpPr>
        <p:spPr>
          <a:xfrm>
            <a:off x="6770451" y="3496452"/>
            <a:ext cx="4483337" cy="266205"/>
          </a:xfrm>
        </p:spPr>
        <p:txBody>
          <a:bodyPr anchor="ctr"/>
          <a:lstStyle>
            <a:lvl1pPr marL="0" indent="0" algn="l">
              <a:lnSpc>
                <a:spcPct val="100000"/>
              </a:lnSpc>
              <a:spcBef>
                <a:spcPts val="0"/>
              </a:spcBef>
              <a:buFont typeface="Arial" panose="020B0604020202020204" pitchFamily="34" charset="0"/>
              <a:buNone/>
              <a:defRPr sz="1500" b="0">
                <a:solidFill>
                  <a:schemeClr val="tx1"/>
                </a:solidFill>
              </a:defRPr>
            </a:lvl1pPr>
            <a:lvl2pPr marL="0" indent="0" algn="l">
              <a:lnSpc>
                <a:spcPct val="100000"/>
              </a:lnSpc>
              <a:spcBef>
                <a:spcPts val="0"/>
              </a:spcBef>
              <a:buNone/>
              <a:defRPr sz="1400" b="0">
                <a:solidFill>
                  <a:schemeClr val="tx1"/>
                </a:solidFill>
              </a:defRPr>
            </a:lvl2pPr>
            <a:lvl3pPr marL="0" indent="0" algn="l">
              <a:lnSpc>
                <a:spcPct val="100000"/>
              </a:lnSpc>
              <a:spcBef>
                <a:spcPts val="0"/>
              </a:spcBef>
              <a:buNone/>
              <a:defRPr sz="1400" b="0">
                <a:solidFill>
                  <a:schemeClr val="tx1"/>
                </a:solidFill>
              </a:defRPr>
            </a:lvl3pPr>
            <a:lvl4pPr marL="0" indent="0" algn="l">
              <a:lnSpc>
                <a:spcPct val="100000"/>
              </a:lnSpc>
              <a:spcBef>
                <a:spcPts val="0"/>
              </a:spcBef>
              <a:buFont typeface="Arial" panose="020B0604020202020204" pitchFamily="34" charset="0"/>
              <a:buNone/>
              <a:defRPr sz="1400" b="0">
                <a:solidFill>
                  <a:schemeClr val="tx1"/>
                </a:solidFill>
              </a:defRPr>
            </a:lvl4pPr>
            <a:lvl5pPr marL="0" indent="0" algn="l">
              <a:lnSpc>
                <a:spcPct val="100000"/>
              </a:lnSpc>
              <a:spcBef>
                <a:spcPts val="0"/>
              </a:spcBef>
              <a:buNone/>
              <a:defRPr sz="1400" b="0">
                <a:solidFill>
                  <a:schemeClr val="tx1"/>
                </a:solidFill>
              </a:defRPr>
            </a:lvl5pPr>
            <a:lvl6pPr marL="0" indent="0" algn="l">
              <a:lnSpc>
                <a:spcPct val="100000"/>
              </a:lnSpc>
              <a:spcBef>
                <a:spcPts val="0"/>
              </a:spcBef>
              <a:buNone/>
              <a:defRPr sz="1400" b="0">
                <a:solidFill>
                  <a:schemeClr val="tx1"/>
                </a:solidFill>
              </a:defRPr>
            </a:lvl6pPr>
            <a:lvl7pPr marL="0" indent="0" algn="l">
              <a:lnSpc>
                <a:spcPct val="100000"/>
              </a:lnSpc>
              <a:spcBef>
                <a:spcPts val="0"/>
              </a:spcBef>
              <a:buFont typeface="Arial" panose="020B0604020202020204" pitchFamily="34" charset="0"/>
              <a:buNone/>
              <a:defRPr sz="1400" b="0">
                <a:solidFill>
                  <a:schemeClr val="tx1"/>
                </a:solidFill>
              </a:defRPr>
            </a:lvl7pPr>
            <a:lvl8pPr marL="0" indent="0" algn="l">
              <a:lnSpc>
                <a:spcPct val="100000"/>
              </a:lnSpc>
              <a:spcBef>
                <a:spcPts val="0"/>
              </a:spcBef>
              <a:buFont typeface="Arial" panose="020B0604020202020204" pitchFamily="34" charset="0"/>
              <a:buNone/>
              <a:defRPr sz="1400" b="0">
                <a:solidFill>
                  <a:schemeClr val="tx1"/>
                </a:solidFill>
              </a:defRPr>
            </a:lvl8pPr>
            <a:lvl9pPr marL="0" indent="0" algn="l">
              <a:lnSpc>
                <a:spcPct val="100000"/>
              </a:lnSpc>
              <a:spcBef>
                <a:spcPts val="0"/>
              </a:spcBef>
              <a:buFont typeface="Arial" panose="020B0604020202020204" pitchFamily="34" charset="0"/>
              <a:buNone/>
              <a:defRPr sz="1400" b="0" i="0">
                <a:solidFill>
                  <a:schemeClr val="tx1"/>
                </a:solidFill>
                <a:latin typeface="+mn-lt"/>
              </a:defRPr>
            </a:lvl9pPr>
          </a:lstStyle>
          <a:p>
            <a:pPr lvl="0"/>
            <a:r>
              <a:rPr lang="en-GB" noProof="0" dirty="0"/>
              <a:t>@ESOAstronomy</a:t>
            </a:r>
          </a:p>
        </p:txBody>
      </p:sp>
      <p:sp>
        <p:nvSpPr>
          <p:cNvPr id="24" name="Textplatzhalter 4">
            <a:extLst>
              <a:ext uri="{FF2B5EF4-FFF2-40B4-BE49-F238E27FC236}">
                <a16:creationId xmlns:a16="http://schemas.microsoft.com/office/drawing/2014/main" id="{9822DA17-D0C5-C3B6-7E38-E052863F8833}"/>
              </a:ext>
            </a:extLst>
          </p:cNvPr>
          <p:cNvSpPr>
            <a:spLocks noGrp="1"/>
          </p:cNvSpPr>
          <p:nvPr>
            <p:ph type="body" sz="quarter" idx="17" hasCustomPrompt="1"/>
          </p:nvPr>
        </p:nvSpPr>
        <p:spPr>
          <a:xfrm>
            <a:off x="6770451" y="3850454"/>
            <a:ext cx="4483337" cy="266205"/>
          </a:xfrm>
        </p:spPr>
        <p:txBody>
          <a:bodyPr anchor="ctr"/>
          <a:lstStyle>
            <a:lvl1pPr marL="0" indent="0" algn="l">
              <a:lnSpc>
                <a:spcPct val="100000"/>
              </a:lnSpc>
              <a:spcBef>
                <a:spcPts val="0"/>
              </a:spcBef>
              <a:buFont typeface="Arial" panose="020B0604020202020204" pitchFamily="34" charset="0"/>
              <a:buNone/>
              <a:defRPr sz="1500" b="0">
                <a:solidFill>
                  <a:schemeClr val="tx1"/>
                </a:solidFill>
              </a:defRPr>
            </a:lvl1pPr>
            <a:lvl2pPr marL="0" indent="0" algn="l">
              <a:lnSpc>
                <a:spcPct val="100000"/>
              </a:lnSpc>
              <a:spcBef>
                <a:spcPts val="0"/>
              </a:spcBef>
              <a:buNone/>
              <a:defRPr sz="1400" b="0">
                <a:solidFill>
                  <a:schemeClr val="tx1"/>
                </a:solidFill>
              </a:defRPr>
            </a:lvl2pPr>
            <a:lvl3pPr marL="0" indent="0" algn="l">
              <a:lnSpc>
                <a:spcPct val="100000"/>
              </a:lnSpc>
              <a:spcBef>
                <a:spcPts val="0"/>
              </a:spcBef>
              <a:buNone/>
              <a:defRPr sz="1400" b="0">
                <a:solidFill>
                  <a:schemeClr val="tx1"/>
                </a:solidFill>
              </a:defRPr>
            </a:lvl3pPr>
            <a:lvl4pPr marL="0" indent="0" algn="l">
              <a:lnSpc>
                <a:spcPct val="100000"/>
              </a:lnSpc>
              <a:spcBef>
                <a:spcPts val="0"/>
              </a:spcBef>
              <a:buFont typeface="Arial" panose="020B0604020202020204" pitchFamily="34" charset="0"/>
              <a:buNone/>
              <a:defRPr sz="1400" b="0">
                <a:solidFill>
                  <a:schemeClr val="tx1"/>
                </a:solidFill>
              </a:defRPr>
            </a:lvl4pPr>
            <a:lvl5pPr marL="0" indent="0" algn="l">
              <a:lnSpc>
                <a:spcPct val="100000"/>
              </a:lnSpc>
              <a:spcBef>
                <a:spcPts val="0"/>
              </a:spcBef>
              <a:buNone/>
              <a:defRPr sz="1400" b="0">
                <a:solidFill>
                  <a:schemeClr val="tx1"/>
                </a:solidFill>
              </a:defRPr>
            </a:lvl5pPr>
            <a:lvl6pPr marL="0" indent="0" algn="l">
              <a:lnSpc>
                <a:spcPct val="100000"/>
              </a:lnSpc>
              <a:spcBef>
                <a:spcPts val="0"/>
              </a:spcBef>
              <a:buNone/>
              <a:defRPr sz="1400" b="0">
                <a:solidFill>
                  <a:schemeClr val="tx1"/>
                </a:solidFill>
              </a:defRPr>
            </a:lvl6pPr>
            <a:lvl7pPr marL="0" indent="0" algn="l">
              <a:lnSpc>
                <a:spcPct val="100000"/>
              </a:lnSpc>
              <a:spcBef>
                <a:spcPts val="0"/>
              </a:spcBef>
              <a:buFont typeface="Arial" panose="020B0604020202020204" pitchFamily="34" charset="0"/>
              <a:buNone/>
              <a:defRPr sz="1400" b="0">
                <a:solidFill>
                  <a:schemeClr val="tx1"/>
                </a:solidFill>
              </a:defRPr>
            </a:lvl7pPr>
            <a:lvl8pPr marL="0" indent="0" algn="l">
              <a:lnSpc>
                <a:spcPct val="100000"/>
              </a:lnSpc>
              <a:spcBef>
                <a:spcPts val="0"/>
              </a:spcBef>
              <a:buFont typeface="Arial" panose="020B0604020202020204" pitchFamily="34" charset="0"/>
              <a:buNone/>
              <a:defRPr sz="1400" b="0">
                <a:solidFill>
                  <a:schemeClr val="tx1"/>
                </a:solidFill>
              </a:defRPr>
            </a:lvl8pPr>
            <a:lvl9pPr marL="0" indent="0" algn="l">
              <a:lnSpc>
                <a:spcPct val="100000"/>
              </a:lnSpc>
              <a:spcBef>
                <a:spcPts val="0"/>
              </a:spcBef>
              <a:buFont typeface="Arial" panose="020B0604020202020204" pitchFamily="34" charset="0"/>
              <a:buNone/>
              <a:defRPr sz="1400" b="0" i="0">
                <a:solidFill>
                  <a:schemeClr val="tx1"/>
                </a:solidFill>
                <a:latin typeface="+mn-lt"/>
              </a:defRPr>
            </a:lvl9pPr>
          </a:lstStyle>
          <a:p>
            <a:pPr lvl="0"/>
            <a:r>
              <a:rPr lang="en-GB" noProof="0" dirty="0"/>
              <a:t>@esoastronomy</a:t>
            </a:r>
          </a:p>
        </p:txBody>
      </p:sp>
      <p:sp>
        <p:nvSpPr>
          <p:cNvPr id="25" name="Textplatzhalter 4">
            <a:extLst>
              <a:ext uri="{FF2B5EF4-FFF2-40B4-BE49-F238E27FC236}">
                <a16:creationId xmlns:a16="http://schemas.microsoft.com/office/drawing/2014/main" id="{123B96AF-E31A-3099-DF17-5D8E6ACBE759}"/>
              </a:ext>
            </a:extLst>
          </p:cNvPr>
          <p:cNvSpPr>
            <a:spLocks noGrp="1"/>
          </p:cNvSpPr>
          <p:nvPr>
            <p:ph type="body" sz="quarter" idx="18" hasCustomPrompt="1"/>
          </p:nvPr>
        </p:nvSpPr>
        <p:spPr>
          <a:xfrm>
            <a:off x="6770451" y="4204456"/>
            <a:ext cx="4483337" cy="266205"/>
          </a:xfrm>
        </p:spPr>
        <p:txBody>
          <a:bodyPr anchor="ctr"/>
          <a:lstStyle>
            <a:lvl1pPr marL="0" indent="0" algn="l">
              <a:lnSpc>
                <a:spcPct val="100000"/>
              </a:lnSpc>
              <a:spcBef>
                <a:spcPts val="0"/>
              </a:spcBef>
              <a:buFont typeface="Arial" panose="020B0604020202020204" pitchFamily="34" charset="0"/>
              <a:buNone/>
              <a:defRPr sz="1500" b="0">
                <a:solidFill>
                  <a:schemeClr val="tx1"/>
                </a:solidFill>
              </a:defRPr>
            </a:lvl1pPr>
            <a:lvl2pPr marL="0" indent="0" algn="l">
              <a:lnSpc>
                <a:spcPct val="100000"/>
              </a:lnSpc>
              <a:spcBef>
                <a:spcPts val="0"/>
              </a:spcBef>
              <a:buNone/>
              <a:defRPr sz="1400" b="0">
                <a:solidFill>
                  <a:schemeClr val="tx1"/>
                </a:solidFill>
              </a:defRPr>
            </a:lvl2pPr>
            <a:lvl3pPr marL="0" indent="0" algn="l">
              <a:lnSpc>
                <a:spcPct val="100000"/>
              </a:lnSpc>
              <a:spcBef>
                <a:spcPts val="0"/>
              </a:spcBef>
              <a:buNone/>
              <a:defRPr sz="1400" b="0">
                <a:solidFill>
                  <a:schemeClr val="tx1"/>
                </a:solidFill>
              </a:defRPr>
            </a:lvl3pPr>
            <a:lvl4pPr marL="0" indent="0" algn="l">
              <a:lnSpc>
                <a:spcPct val="100000"/>
              </a:lnSpc>
              <a:spcBef>
                <a:spcPts val="0"/>
              </a:spcBef>
              <a:buFont typeface="Arial" panose="020B0604020202020204" pitchFamily="34" charset="0"/>
              <a:buNone/>
              <a:defRPr sz="1400" b="0">
                <a:solidFill>
                  <a:schemeClr val="tx1"/>
                </a:solidFill>
              </a:defRPr>
            </a:lvl4pPr>
            <a:lvl5pPr marL="0" indent="0" algn="l">
              <a:lnSpc>
                <a:spcPct val="100000"/>
              </a:lnSpc>
              <a:spcBef>
                <a:spcPts val="0"/>
              </a:spcBef>
              <a:buNone/>
              <a:defRPr sz="1400" b="0">
                <a:solidFill>
                  <a:schemeClr val="tx1"/>
                </a:solidFill>
              </a:defRPr>
            </a:lvl5pPr>
            <a:lvl6pPr marL="0" indent="0" algn="l">
              <a:lnSpc>
                <a:spcPct val="100000"/>
              </a:lnSpc>
              <a:spcBef>
                <a:spcPts val="0"/>
              </a:spcBef>
              <a:buNone/>
              <a:defRPr sz="1400" b="0">
                <a:solidFill>
                  <a:schemeClr val="tx1"/>
                </a:solidFill>
              </a:defRPr>
            </a:lvl6pPr>
            <a:lvl7pPr marL="0" indent="0" algn="l">
              <a:lnSpc>
                <a:spcPct val="100000"/>
              </a:lnSpc>
              <a:spcBef>
                <a:spcPts val="0"/>
              </a:spcBef>
              <a:buFont typeface="Arial" panose="020B0604020202020204" pitchFamily="34" charset="0"/>
              <a:buNone/>
              <a:defRPr sz="1400" b="0">
                <a:solidFill>
                  <a:schemeClr val="tx1"/>
                </a:solidFill>
              </a:defRPr>
            </a:lvl7pPr>
            <a:lvl8pPr marL="0" indent="0" algn="l">
              <a:lnSpc>
                <a:spcPct val="100000"/>
              </a:lnSpc>
              <a:spcBef>
                <a:spcPts val="0"/>
              </a:spcBef>
              <a:buFont typeface="Arial" panose="020B0604020202020204" pitchFamily="34" charset="0"/>
              <a:buNone/>
              <a:defRPr sz="1400" b="0">
                <a:solidFill>
                  <a:schemeClr val="tx1"/>
                </a:solidFill>
              </a:defRPr>
            </a:lvl8pPr>
            <a:lvl9pPr marL="0" indent="0" algn="l">
              <a:lnSpc>
                <a:spcPct val="100000"/>
              </a:lnSpc>
              <a:spcBef>
                <a:spcPts val="0"/>
              </a:spcBef>
              <a:buFont typeface="Arial" panose="020B0604020202020204" pitchFamily="34" charset="0"/>
              <a:buNone/>
              <a:defRPr sz="1400" b="0" i="0">
                <a:solidFill>
                  <a:schemeClr val="tx1"/>
                </a:solidFill>
                <a:latin typeface="+mn-lt"/>
              </a:defRPr>
            </a:lvl9pPr>
          </a:lstStyle>
          <a:p>
            <a:pPr lvl="0"/>
            <a:r>
              <a:rPr lang="en-GB" noProof="0" dirty="0"/>
              <a:t>@ESO</a:t>
            </a:r>
          </a:p>
        </p:txBody>
      </p:sp>
      <p:sp>
        <p:nvSpPr>
          <p:cNvPr id="26" name="Textplatzhalter 4">
            <a:extLst>
              <a:ext uri="{FF2B5EF4-FFF2-40B4-BE49-F238E27FC236}">
                <a16:creationId xmlns:a16="http://schemas.microsoft.com/office/drawing/2014/main" id="{D7C44FA6-0C68-7C62-FB9A-E592FB06B605}"/>
              </a:ext>
            </a:extLst>
          </p:cNvPr>
          <p:cNvSpPr>
            <a:spLocks noGrp="1"/>
          </p:cNvSpPr>
          <p:nvPr>
            <p:ph type="body" sz="quarter" idx="19" hasCustomPrompt="1"/>
          </p:nvPr>
        </p:nvSpPr>
        <p:spPr>
          <a:xfrm>
            <a:off x="6770451" y="4558458"/>
            <a:ext cx="4483337" cy="266205"/>
          </a:xfrm>
        </p:spPr>
        <p:txBody>
          <a:bodyPr anchor="ctr"/>
          <a:lstStyle>
            <a:lvl1pPr marL="0" indent="0" algn="l">
              <a:lnSpc>
                <a:spcPct val="100000"/>
              </a:lnSpc>
              <a:spcBef>
                <a:spcPts val="0"/>
              </a:spcBef>
              <a:buFont typeface="Arial" panose="020B0604020202020204" pitchFamily="34" charset="0"/>
              <a:buNone/>
              <a:defRPr sz="1500" b="0">
                <a:solidFill>
                  <a:schemeClr val="tx1"/>
                </a:solidFill>
              </a:defRPr>
            </a:lvl1pPr>
            <a:lvl2pPr marL="0" indent="0" algn="l">
              <a:lnSpc>
                <a:spcPct val="100000"/>
              </a:lnSpc>
              <a:spcBef>
                <a:spcPts val="0"/>
              </a:spcBef>
              <a:buNone/>
              <a:defRPr sz="1400" b="0">
                <a:solidFill>
                  <a:schemeClr val="tx1"/>
                </a:solidFill>
              </a:defRPr>
            </a:lvl2pPr>
            <a:lvl3pPr marL="0" indent="0" algn="l">
              <a:lnSpc>
                <a:spcPct val="100000"/>
              </a:lnSpc>
              <a:spcBef>
                <a:spcPts val="0"/>
              </a:spcBef>
              <a:buNone/>
              <a:defRPr sz="1400" b="0">
                <a:solidFill>
                  <a:schemeClr val="tx1"/>
                </a:solidFill>
              </a:defRPr>
            </a:lvl3pPr>
            <a:lvl4pPr marL="0" indent="0" algn="l">
              <a:lnSpc>
                <a:spcPct val="100000"/>
              </a:lnSpc>
              <a:spcBef>
                <a:spcPts val="0"/>
              </a:spcBef>
              <a:buFont typeface="Arial" panose="020B0604020202020204" pitchFamily="34" charset="0"/>
              <a:buNone/>
              <a:defRPr sz="1400" b="0">
                <a:solidFill>
                  <a:schemeClr val="tx1"/>
                </a:solidFill>
              </a:defRPr>
            </a:lvl4pPr>
            <a:lvl5pPr marL="0" indent="0" algn="l">
              <a:lnSpc>
                <a:spcPct val="100000"/>
              </a:lnSpc>
              <a:spcBef>
                <a:spcPts val="0"/>
              </a:spcBef>
              <a:buNone/>
              <a:defRPr sz="1400" b="0">
                <a:solidFill>
                  <a:schemeClr val="tx1"/>
                </a:solidFill>
              </a:defRPr>
            </a:lvl5pPr>
            <a:lvl6pPr marL="0" indent="0" algn="l">
              <a:lnSpc>
                <a:spcPct val="100000"/>
              </a:lnSpc>
              <a:spcBef>
                <a:spcPts val="0"/>
              </a:spcBef>
              <a:buNone/>
              <a:defRPr sz="1400" b="0">
                <a:solidFill>
                  <a:schemeClr val="tx1"/>
                </a:solidFill>
              </a:defRPr>
            </a:lvl6pPr>
            <a:lvl7pPr marL="0" indent="0" algn="l">
              <a:lnSpc>
                <a:spcPct val="100000"/>
              </a:lnSpc>
              <a:spcBef>
                <a:spcPts val="0"/>
              </a:spcBef>
              <a:buFont typeface="Arial" panose="020B0604020202020204" pitchFamily="34" charset="0"/>
              <a:buNone/>
              <a:defRPr sz="1400" b="0">
                <a:solidFill>
                  <a:schemeClr val="tx1"/>
                </a:solidFill>
              </a:defRPr>
            </a:lvl7pPr>
            <a:lvl8pPr marL="0" indent="0" algn="l">
              <a:lnSpc>
                <a:spcPct val="100000"/>
              </a:lnSpc>
              <a:spcBef>
                <a:spcPts val="0"/>
              </a:spcBef>
              <a:buFont typeface="Arial" panose="020B0604020202020204" pitchFamily="34" charset="0"/>
              <a:buNone/>
              <a:defRPr sz="1400" b="0">
                <a:solidFill>
                  <a:schemeClr val="tx1"/>
                </a:solidFill>
              </a:defRPr>
            </a:lvl8pPr>
            <a:lvl9pPr marL="0" indent="0" algn="l">
              <a:lnSpc>
                <a:spcPct val="100000"/>
              </a:lnSpc>
              <a:spcBef>
                <a:spcPts val="0"/>
              </a:spcBef>
              <a:buFont typeface="Arial" panose="020B0604020202020204" pitchFamily="34" charset="0"/>
              <a:buNone/>
              <a:defRPr sz="1400" b="0" i="0">
                <a:solidFill>
                  <a:schemeClr val="tx1"/>
                </a:solidFill>
                <a:latin typeface="+mn-lt"/>
              </a:defRPr>
            </a:lvl9pPr>
          </a:lstStyle>
          <a:p>
            <a:pPr lvl="0"/>
            <a:r>
              <a:rPr lang="en-GB" noProof="0" dirty="0" err="1"/>
              <a:t>european</a:t>
            </a:r>
            <a:r>
              <a:rPr lang="en-GB" noProof="0" dirty="0"/>
              <a:t>-southern-observatory</a:t>
            </a:r>
          </a:p>
        </p:txBody>
      </p:sp>
      <p:sp>
        <p:nvSpPr>
          <p:cNvPr id="27" name="Textplatzhalter 4">
            <a:extLst>
              <a:ext uri="{FF2B5EF4-FFF2-40B4-BE49-F238E27FC236}">
                <a16:creationId xmlns:a16="http://schemas.microsoft.com/office/drawing/2014/main" id="{F0007E12-939A-F866-DC2D-DE999A871DF9}"/>
              </a:ext>
            </a:extLst>
          </p:cNvPr>
          <p:cNvSpPr>
            <a:spLocks noGrp="1"/>
          </p:cNvSpPr>
          <p:nvPr>
            <p:ph type="body" sz="quarter" idx="20" hasCustomPrompt="1"/>
          </p:nvPr>
        </p:nvSpPr>
        <p:spPr>
          <a:xfrm>
            <a:off x="6770451" y="4912459"/>
            <a:ext cx="4483337" cy="266205"/>
          </a:xfrm>
        </p:spPr>
        <p:txBody>
          <a:bodyPr anchor="ctr"/>
          <a:lstStyle>
            <a:lvl1pPr marL="0" indent="0" algn="l">
              <a:lnSpc>
                <a:spcPct val="100000"/>
              </a:lnSpc>
              <a:spcBef>
                <a:spcPts val="0"/>
              </a:spcBef>
              <a:buFont typeface="Arial" panose="020B0604020202020204" pitchFamily="34" charset="0"/>
              <a:buNone/>
              <a:defRPr sz="1500" b="0">
                <a:solidFill>
                  <a:schemeClr val="tx1"/>
                </a:solidFill>
              </a:defRPr>
            </a:lvl1pPr>
            <a:lvl2pPr marL="0" indent="0" algn="l">
              <a:lnSpc>
                <a:spcPct val="100000"/>
              </a:lnSpc>
              <a:spcBef>
                <a:spcPts val="0"/>
              </a:spcBef>
              <a:buNone/>
              <a:defRPr sz="1400" b="0">
                <a:solidFill>
                  <a:schemeClr val="tx1"/>
                </a:solidFill>
              </a:defRPr>
            </a:lvl2pPr>
            <a:lvl3pPr marL="0" indent="0" algn="l">
              <a:lnSpc>
                <a:spcPct val="100000"/>
              </a:lnSpc>
              <a:spcBef>
                <a:spcPts val="0"/>
              </a:spcBef>
              <a:buNone/>
              <a:defRPr sz="1400" b="0">
                <a:solidFill>
                  <a:schemeClr val="tx1"/>
                </a:solidFill>
              </a:defRPr>
            </a:lvl3pPr>
            <a:lvl4pPr marL="0" indent="0" algn="l">
              <a:lnSpc>
                <a:spcPct val="100000"/>
              </a:lnSpc>
              <a:spcBef>
                <a:spcPts val="0"/>
              </a:spcBef>
              <a:buFont typeface="Arial" panose="020B0604020202020204" pitchFamily="34" charset="0"/>
              <a:buNone/>
              <a:defRPr sz="1400" b="0">
                <a:solidFill>
                  <a:schemeClr val="tx1"/>
                </a:solidFill>
              </a:defRPr>
            </a:lvl4pPr>
            <a:lvl5pPr marL="0" indent="0" algn="l">
              <a:lnSpc>
                <a:spcPct val="100000"/>
              </a:lnSpc>
              <a:spcBef>
                <a:spcPts val="0"/>
              </a:spcBef>
              <a:buNone/>
              <a:defRPr sz="1400" b="0">
                <a:solidFill>
                  <a:schemeClr val="tx1"/>
                </a:solidFill>
              </a:defRPr>
            </a:lvl5pPr>
            <a:lvl6pPr marL="0" indent="0" algn="l">
              <a:lnSpc>
                <a:spcPct val="100000"/>
              </a:lnSpc>
              <a:spcBef>
                <a:spcPts val="0"/>
              </a:spcBef>
              <a:buNone/>
              <a:defRPr sz="1400" b="0">
                <a:solidFill>
                  <a:schemeClr val="tx1"/>
                </a:solidFill>
              </a:defRPr>
            </a:lvl6pPr>
            <a:lvl7pPr marL="0" indent="0" algn="l">
              <a:lnSpc>
                <a:spcPct val="100000"/>
              </a:lnSpc>
              <a:spcBef>
                <a:spcPts val="0"/>
              </a:spcBef>
              <a:buFont typeface="Arial" panose="020B0604020202020204" pitchFamily="34" charset="0"/>
              <a:buNone/>
              <a:defRPr sz="1400" b="0">
                <a:solidFill>
                  <a:schemeClr val="tx1"/>
                </a:solidFill>
              </a:defRPr>
            </a:lvl7pPr>
            <a:lvl8pPr marL="0" indent="0" algn="l">
              <a:lnSpc>
                <a:spcPct val="100000"/>
              </a:lnSpc>
              <a:spcBef>
                <a:spcPts val="0"/>
              </a:spcBef>
              <a:buFont typeface="Arial" panose="020B0604020202020204" pitchFamily="34" charset="0"/>
              <a:buNone/>
              <a:defRPr sz="1400" b="0">
                <a:solidFill>
                  <a:schemeClr val="tx1"/>
                </a:solidFill>
              </a:defRPr>
            </a:lvl8pPr>
            <a:lvl9pPr marL="0" indent="0" algn="l">
              <a:lnSpc>
                <a:spcPct val="100000"/>
              </a:lnSpc>
              <a:spcBef>
                <a:spcPts val="0"/>
              </a:spcBef>
              <a:buFont typeface="Arial" panose="020B0604020202020204" pitchFamily="34" charset="0"/>
              <a:buNone/>
              <a:defRPr sz="1400" b="0" i="0">
                <a:solidFill>
                  <a:schemeClr val="tx1"/>
                </a:solidFill>
                <a:latin typeface="+mn-lt"/>
              </a:defRPr>
            </a:lvl9pPr>
          </a:lstStyle>
          <a:p>
            <a:pPr lvl="0"/>
            <a:r>
              <a:rPr lang="en-GB" noProof="0" dirty="0"/>
              <a:t>@ESOobservatory</a:t>
            </a:r>
          </a:p>
        </p:txBody>
      </p:sp>
      <p:sp>
        <p:nvSpPr>
          <p:cNvPr id="29" name="Textplatzhalter 4">
            <a:extLst>
              <a:ext uri="{FF2B5EF4-FFF2-40B4-BE49-F238E27FC236}">
                <a16:creationId xmlns:a16="http://schemas.microsoft.com/office/drawing/2014/main" id="{CDC22D2D-5C3B-1EB3-466A-9E78C49AB918}"/>
              </a:ext>
            </a:extLst>
          </p:cNvPr>
          <p:cNvSpPr>
            <a:spLocks noGrp="1"/>
          </p:cNvSpPr>
          <p:nvPr>
            <p:ph type="body" sz="quarter" idx="12" hasCustomPrompt="1"/>
          </p:nvPr>
        </p:nvSpPr>
        <p:spPr>
          <a:xfrm>
            <a:off x="936625" y="3496452"/>
            <a:ext cx="4938751" cy="1682212"/>
          </a:xfrm>
        </p:spPr>
        <p:txBody>
          <a:bodyPr/>
          <a:lstStyle>
            <a:lvl1pPr marL="0" indent="0" algn="r">
              <a:lnSpc>
                <a:spcPct val="90000"/>
              </a:lnSpc>
              <a:spcBef>
                <a:spcPts val="750"/>
              </a:spcBef>
              <a:buFont typeface="Arial" panose="020B0604020202020204" pitchFamily="34" charset="0"/>
              <a:buNone/>
              <a:defRPr sz="1800" b="1">
                <a:solidFill>
                  <a:schemeClr val="tx1"/>
                </a:solidFill>
              </a:defRPr>
            </a:lvl1pPr>
            <a:lvl2pPr marL="0" indent="0" algn="r">
              <a:lnSpc>
                <a:spcPct val="90000"/>
              </a:lnSpc>
              <a:spcBef>
                <a:spcPts val="750"/>
              </a:spcBef>
              <a:buNone/>
              <a:defRPr sz="1800" b="1">
                <a:solidFill>
                  <a:schemeClr val="tx1"/>
                </a:solidFill>
              </a:defRPr>
            </a:lvl2pPr>
            <a:lvl3pPr marL="0" indent="0" algn="r">
              <a:lnSpc>
                <a:spcPct val="90000"/>
              </a:lnSpc>
              <a:spcBef>
                <a:spcPts val="750"/>
              </a:spcBef>
              <a:buNone/>
              <a:defRPr sz="1800" b="1">
                <a:solidFill>
                  <a:schemeClr val="tx1"/>
                </a:solidFill>
              </a:defRPr>
            </a:lvl3pPr>
            <a:lvl4pPr marL="0" indent="0" algn="r">
              <a:lnSpc>
                <a:spcPct val="90000"/>
              </a:lnSpc>
              <a:spcBef>
                <a:spcPts val="750"/>
              </a:spcBef>
              <a:buFont typeface="Arial" panose="020B0604020202020204" pitchFamily="34" charset="0"/>
              <a:buNone/>
              <a:defRPr sz="1800" b="1">
                <a:solidFill>
                  <a:schemeClr val="tx1"/>
                </a:solidFill>
              </a:defRPr>
            </a:lvl4pPr>
            <a:lvl5pPr marL="0" indent="0" algn="r">
              <a:lnSpc>
                <a:spcPct val="90000"/>
              </a:lnSpc>
              <a:spcBef>
                <a:spcPts val="750"/>
              </a:spcBef>
              <a:buNone/>
              <a:defRPr sz="1800" b="1">
                <a:solidFill>
                  <a:schemeClr val="tx1"/>
                </a:solidFill>
              </a:defRPr>
            </a:lvl5pPr>
            <a:lvl6pPr marL="0" indent="0" algn="r">
              <a:lnSpc>
                <a:spcPct val="90000"/>
              </a:lnSpc>
              <a:spcBef>
                <a:spcPts val="750"/>
              </a:spcBef>
              <a:buNone/>
              <a:defRPr sz="1800" b="1">
                <a:solidFill>
                  <a:schemeClr val="tx1"/>
                </a:solidFill>
              </a:defRPr>
            </a:lvl6pPr>
            <a:lvl7pPr marL="0" indent="0" algn="r">
              <a:lnSpc>
                <a:spcPct val="90000"/>
              </a:lnSpc>
              <a:spcBef>
                <a:spcPts val="750"/>
              </a:spcBef>
              <a:buFont typeface="Arial" panose="020B0604020202020204" pitchFamily="34" charset="0"/>
              <a:buNone/>
              <a:defRPr sz="1800" b="1">
                <a:solidFill>
                  <a:schemeClr val="tx1"/>
                </a:solidFill>
              </a:defRPr>
            </a:lvl7pPr>
            <a:lvl8pPr marL="0" indent="0" algn="r">
              <a:lnSpc>
                <a:spcPct val="90000"/>
              </a:lnSpc>
              <a:spcBef>
                <a:spcPts val="750"/>
              </a:spcBef>
              <a:buFont typeface="Arial" panose="020B0604020202020204" pitchFamily="34" charset="0"/>
              <a:buNone/>
              <a:defRPr sz="1800" b="1">
                <a:solidFill>
                  <a:schemeClr val="tx1"/>
                </a:solidFill>
              </a:defRPr>
            </a:lvl8pPr>
            <a:lvl9pPr marL="0" indent="0" algn="r">
              <a:lnSpc>
                <a:spcPct val="90000"/>
              </a:lnSpc>
              <a:spcBef>
                <a:spcPts val="750"/>
              </a:spcBef>
              <a:buFont typeface="Arial" panose="020B0604020202020204" pitchFamily="34" charset="0"/>
              <a:buNone/>
              <a:defRPr sz="1800" b="1" i="0">
                <a:solidFill>
                  <a:schemeClr val="tx1"/>
                </a:solidFill>
                <a:latin typeface="+mn-lt"/>
              </a:defRPr>
            </a:lvl9pPr>
          </a:lstStyle>
          <a:p>
            <a:pPr lvl="0"/>
            <a:r>
              <a:rPr lang="en-GB" noProof="0" dirty="0"/>
              <a:t>Author’s info</a:t>
            </a:r>
          </a:p>
        </p:txBody>
      </p:sp>
      <p:sp>
        <p:nvSpPr>
          <p:cNvPr id="2" name="Date Placeholder 3">
            <a:extLst>
              <a:ext uri="{FF2B5EF4-FFF2-40B4-BE49-F238E27FC236}">
                <a16:creationId xmlns:a16="http://schemas.microsoft.com/office/drawing/2014/main" id="{6D656607-9460-0FBB-C6E7-86922BA972EC}"/>
              </a:ext>
            </a:extLst>
          </p:cNvPr>
          <p:cNvSpPr>
            <a:spLocks noGrp="1"/>
          </p:cNvSpPr>
          <p:nvPr>
            <p:ph type="dt" sz="half" idx="2"/>
          </p:nvPr>
        </p:nvSpPr>
        <p:spPr>
          <a:xfrm rot="16200000">
            <a:off x="9209518" y="3561237"/>
            <a:ext cx="5341664"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6" name="Slide Number Placeholder 5">
            <a:extLst>
              <a:ext uri="{FF2B5EF4-FFF2-40B4-BE49-F238E27FC236}">
                <a16:creationId xmlns:a16="http://schemas.microsoft.com/office/drawing/2014/main" id="{3BCF0F58-7413-92B5-091D-2524216F36BA}"/>
              </a:ext>
            </a:extLst>
          </p:cNvPr>
          <p:cNvSpPr txBox="1">
            <a:spLocks/>
          </p:cNvSpPr>
          <p:nvPr userDrawn="1"/>
        </p:nvSpPr>
        <p:spPr>
          <a:xfrm>
            <a:off x="468313" y="6534114"/>
            <a:ext cx="469581" cy="175313"/>
          </a:xfrm>
          <a:prstGeom prst="rect">
            <a:avLst/>
          </a:prstGeom>
        </p:spPr>
        <p:txBody>
          <a:bodyPr vert="horz" lIns="0" tIns="45720" rIns="0" bIns="45720" rtlCol="0" anchor="ctr"/>
          <a:lstStyle>
            <a:defPPr>
              <a:defRPr lang="de-DE"/>
            </a:defPPr>
            <a:lvl1pPr marL="0" algn="l"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6D6064-FB9F-4877-ADF1-97150FF2D969}" type="slidenum">
              <a:rPr lang="en-GB" smtClean="0"/>
              <a:pPr/>
              <a:t>‹#›</a:t>
            </a:fld>
            <a:endParaRPr lang="en-GB"/>
          </a:p>
        </p:txBody>
      </p:sp>
    </p:spTree>
    <p:extLst>
      <p:ext uri="{BB962C8B-B14F-4D97-AF65-F5344CB8AC3E}">
        <p14:creationId xmlns:p14="http://schemas.microsoft.com/office/powerpoint/2010/main" val="238605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7AF73511-5300-CCC6-5C11-A8FDAEBF7B7F}"/>
              </a:ext>
            </a:extLst>
          </p:cNvPr>
          <p:cNvGraphicFramePr>
            <a:graphicFrameLocks noChangeAspect="1"/>
          </p:cNvGraphicFramePr>
          <p:nvPr userDrawn="1">
            <p:custDataLst>
              <p:tags r:id="rId1"/>
            </p:custDataLst>
            <p:extLst>
              <p:ext uri="{D42A27DB-BD31-4B8C-83A1-F6EECF244321}">
                <p14:modId xmlns:p14="http://schemas.microsoft.com/office/powerpoint/2010/main" val="598768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956317E-20F6-4DD1-F84D-E40AE39EE331}"/>
              </a:ext>
            </a:extLst>
          </p:cNvPr>
          <p:cNvSpPr>
            <a:spLocks noGrp="1"/>
          </p:cNvSpPr>
          <p:nvPr>
            <p:ph type="ctrTitle" hasCustomPrompt="1"/>
          </p:nvPr>
        </p:nvSpPr>
        <p:spPr>
          <a:xfrm>
            <a:off x="937848" y="1576800"/>
            <a:ext cx="10316307" cy="3722014"/>
          </a:xfrm>
        </p:spPr>
        <p:txBody>
          <a:bodyPr vert="horz" anchor="ctr"/>
          <a:lstStyle>
            <a:lvl1pPr algn="ctr">
              <a:lnSpc>
                <a:spcPct val="100000"/>
              </a:lnSpc>
              <a:defRPr sz="4000">
                <a:solidFill>
                  <a:schemeClr val="tx2"/>
                </a:solidFill>
              </a:defRPr>
            </a:lvl1pPr>
          </a:lstStyle>
          <a:p>
            <a:r>
              <a:rPr lang="en-GB" noProof="0" dirty="0"/>
              <a:t>There could be a </a:t>
            </a:r>
            <a:br>
              <a:rPr lang="en-GB" noProof="0" dirty="0"/>
            </a:br>
            <a:r>
              <a:rPr lang="en-GB" noProof="0" dirty="0"/>
              <a:t>section title as well.</a:t>
            </a:r>
            <a:br>
              <a:rPr lang="en-GB" noProof="0" dirty="0"/>
            </a:br>
            <a:r>
              <a:rPr lang="en-GB" noProof="0" dirty="0"/>
              <a:t>Arial Bold, 40 pt, blue</a:t>
            </a:r>
          </a:p>
        </p:txBody>
      </p:sp>
      <p:pic>
        <p:nvPicPr>
          <p:cNvPr id="4" name="Grafik 3">
            <a:extLst>
              <a:ext uri="{FF2B5EF4-FFF2-40B4-BE49-F238E27FC236}">
                <a16:creationId xmlns:a16="http://schemas.microsoft.com/office/drawing/2014/main" id="{CE3957A0-AB22-3832-DD70-E9DDB209C55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28400" y="399599"/>
            <a:ext cx="494970" cy="647783"/>
          </a:xfrm>
          <a:prstGeom prst="rect">
            <a:avLst/>
          </a:prstGeom>
        </p:spPr>
      </p:pic>
      <p:sp>
        <p:nvSpPr>
          <p:cNvPr id="3" name="Date Placeholder 3">
            <a:extLst>
              <a:ext uri="{FF2B5EF4-FFF2-40B4-BE49-F238E27FC236}">
                <a16:creationId xmlns:a16="http://schemas.microsoft.com/office/drawing/2014/main" id="{49035807-A58D-C6A4-D7C0-1E12619E1F7C}"/>
              </a:ext>
            </a:extLst>
          </p:cNvPr>
          <p:cNvSpPr>
            <a:spLocks noGrp="1"/>
          </p:cNvSpPr>
          <p:nvPr>
            <p:ph type="dt" sz="half" idx="2"/>
          </p:nvPr>
        </p:nvSpPr>
        <p:spPr>
          <a:xfrm rot="16200000">
            <a:off x="9209197" y="3561558"/>
            <a:ext cx="5342306"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6" name="Slide Number Placeholder 5">
            <a:extLst>
              <a:ext uri="{FF2B5EF4-FFF2-40B4-BE49-F238E27FC236}">
                <a16:creationId xmlns:a16="http://schemas.microsoft.com/office/drawing/2014/main" id="{331C37D7-F11D-6494-2E15-335F7B85337B}"/>
              </a:ext>
            </a:extLst>
          </p:cNvPr>
          <p:cNvSpPr txBox="1">
            <a:spLocks/>
          </p:cNvSpPr>
          <p:nvPr userDrawn="1"/>
        </p:nvSpPr>
        <p:spPr>
          <a:xfrm>
            <a:off x="468313" y="6534114"/>
            <a:ext cx="469581" cy="175313"/>
          </a:xfrm>
          <a:prstGeom prst="rect">
            <a:avLst/>
          </a:prstGeom>
        </p:spPr>
        <p:txBody>
          <a:bodyPr vert="horz" lIns="0" tIns="45720" rIns="0" bIns="45720" rtlCol="0" anchor="ctr"/>
          <a:lstStyle>
            <a:defPPr>
              <a:defRPr lang="de-DE"/>
            </a:defPPr>
            <a:lvl1pPr marL="0" algn="l"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6D6064-FB9F-4877-ADF1-97150FF2D969}" type="slidenum">
              <a:rPr lang="en-GB" smtClean="0"/>
              <a:pPr/>
              <a:t>‹#›</a:t>
            </a:fld>
            <a:endParaRPr lang="en-GB"/>
          </a:p>
        </p:txBody>
      </p:sp>
    </p:spTree>
    <p:extLst>
      <p:ext uri="{BB962C8B-B14F-4D97-AF65-F5344CB8AC3E}">
        <p14:creationId xmlns:p14="http://schemas.microsoft.com/office/powerpoint/2010/main" val="393384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B">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2138C45-39CA-C7A7-7D76-AD2712A2A0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18884" y="451141"/>
            <a:ext cx="497477" cy="647783"/>
          </a:xfrm>
          <a:prstGeom prst="rect">
            <a:avLst/>
          </a:prstGeom>
        </p:spPr>
      </p:pic>
      <p:pic>
        <p:nvPicPr>
          <p:cNvPr id="2" name="Grafik 1">
            <a:extLst>
              <a:ext uri="{FF2B5EF4-FFF2-40B4-BE49-F238E27FC236}">
                <a16:creationId xmlns:a16="http://schemas.microsoft.com/office/drawing/2014/main" id="{F8E82346-05BA-CCC7-D114-7954D9FACF3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28105" y="399599"/>
            <a:ext cx="494970" cy="647783"/>
          </a:xfrm>
          <a:prstGeom prst="rect">
            <a:avLst/>
          </a:prstGeom>
        </p:spPr>
      </p:pic>
      <p:sp>
        <p:nvSpPr>
          <p:cNvPr id="3" name="Date Placeholder 3">
            <a:extLst>
              <a:ext uri="{FF2B5EF4-FFF2-40B4-BE49-F238E27FC236}">
                <a16:creationId xmlns:a16="http://schemas.microsoft.com/office/drawing/2014/main" id="{30C562AB-F20A-0117-8ABB-4C6CAE32BA4C}"/>
              </a:ext>
            </a:extLst>
          </p:cNvPr>
          <p:cNvSpPr>
            <a:spLocks noGrp="1"/>
          </p:cNvSpPr>
          <p:nvPr>
            <p:ph type="dt" sz="half" idx="2"/>
          </p:nvPr>
        </p:nvSpPr>
        <p:spPr>
          <a:xfrm rot="16200000">
            <a:off x="9209197" y="3561558"/>
            <a:ext cx="5342306"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5" name="Slide Number Placeholder 5">
            <a:extLst>
              <a:ext uri="{FF2B5EF4-FFF2-40B4-BE49-F238E27FC236}">
                <a16:creationId xmlns:a16="http://schemas.microsoft.com/office/drawing/2014/main" id="{C7873F94-186D-3156-FEFA-3F0B7F845A2A}"/>
              </a:ext>
            </a:extLst>
          </p:cNvPr>
          <p:cNvSpPr txBox="1">
            <a:spLocks/>
          </p:cNvSpPr>
          <p:nvPr userDrawn="1"/>
        </p:nvSpPr>
        <p:spPr>
          <a:xfrm>
            <a:off x="468313" y="6534114"/>
            <a:ext cx="469581" cy="175313"/>
          </a:xfrm>
          <a:prstGeom prst="rect">
            <a:avLst/>
          </a:prstGeom>
        </p:spPr>
        <p:txBody>
          <a:bodyPr vert="horz" lIns="0" tIns="45720" rIns="0" bIns="45720" rtlCol="0" anchor="ctr"/>
          <a:lstStyle>
            <a:defPPr>
              <a:defRPr lang="de-DE"/>
            </a:defPPr>
            <a:lvl1pPr marL="0" algn="l"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6D6064-FB9F-4877-ADF1-97150FF2D969}" type="slidenum">
              <a:rPr lang="en-GB" smtClean="0"/>
              <a:pPr/>
              <a:t>‹#›</a:t>
            </a:fld>
            <a:endParaRPr lang="en-GB"/>
          </a:p>
        </p:txBody>
      </p:sp>
    </p:spTree>
    <p:extLst>
      <p:ext uri="{BB962C8B-B14F-4D97-AF65-F5344CB8AC3E}">
        <p14:creationId xmlns:p14="http://schemas.microsoft.com/office/powerpoint/2010/main" val="17178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B">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2E99BFC8-D908-D520-263D-4D3BE7E3045F}"/>
              </a:ext>
            </a:extLst>
          </p:cNvPr>
          <p:cNvSpPr>
            <a:spLocks noGrp="1"/>
          </p:cNvSpPr>
          <p:nvPr>
            <p:ph type="pic" sz="quarter" idx="10" hasCustomPrompt="1"/>
          </p:nvPr>
        </p:nvSpPr>
        <p:spPr>
          <a:xfrm>
            <a:off x="0" y="0"/>
            <a:ext cx="12192000" cy="6858000"/>
          </a:xfrm>
          <a:solidFill>
            <a:srgbClr val="D2108D"/>
          </a:solidFill>
        </p:spPr>
        <p:txBody>
          <a:bodyPr lIns="216000" tIns="216000" rIns="216000" bIns="216000" anchor="b"/>
          <a:lstStyle>
            <a:lvl1pPr>
              <a:defRPr>
                <a:solidFill>
                  <a:schemeClr val="bg1"/>
                </a:solidFill>
              </a:defRPr>
            </a:lvl1pPr>
          </a:lstStyle>
          <a:p>
            <a:r>
              <a:rPr lang="de-CH"/>
              <a:t>Image Placeholder</a:t>
            </a:r>
          </a:p>
        </p:txBody>
      </p:sp>
      <p:sp>
        <p:nvSpPr>
          <p:cNvPr id="3" name="SmartArt-Platzhalter 5">
            <a:extLst>
              <a:ext uri="{FF2B5EF4-FFF2-40B4-BE49-F238E27FC236}">
                <a16:creationId xmlns:a16="http://schemas.microsoft.com/office/drawing/2014/main" id="{D0155401-1AEB-1D20-0D21-BFCA0D159CD7}"/>
              </a:ext>
            </a:extLst>
          </p:cNvPr>
          <p:cNvSpPr>
            <a:spLocks noGrp="1"/>
          </p:cNvSpPr>
          <p:nvPr>
            <p:ph type="dgm" sz="quarter" idx="11"/>
          </p:nvPr>
        </p:nvSpPr>
        <p:spPr>
          <a:xfrm>
            <a:off x="11228400" y="399599"/>
            <a:ext cx="497477" cy="647783"/>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r>
              <a:rPr lang="en-GB"/>
              <a:t>Click icon to add SmartArt graphic</a:t>
            </a:r>
            <a:endParaRPr lang="de-CH"/>
          </a:p>
        </p:txBody>
      </p:sp>
      <p:sp>
        <p:nvSpPr>
          <p:cNvPr id="2" name="Date Placeholder 3">
            <a:extLst>
              <a:ext uri="{FF2B5EF4-FFF2-40B4-BE49-F238E27FC236}">
                <a16:creationId xmlns:a16="http://schemas.microsoft.com/office/drawing/2014/main" id="{74B34766-A3BB-4165-CC57-2BE3C22A1D46}"/>
              </a:ext>
            </a:extLst>
          </p:cNvPr>
          <p:cNvSpPr>
            <a:spLocks noGrp="1"/>
          </p:cNvSpPr>
          <p:nvPr>
            <p:ph type="dt" sz="half" idx="2"/>
          </p:nvPr>
        </p:nvSpPr>
        <p:spPr>
          <a:xfrm rot="16200000">
            <a:off x="9209197" y="3561558"/>
            <a:ext cx="5342306" cy="313953"/>
          </a:xfrm>
          <a:prstGeom prst="rect">
            <a:avLst/>
          </a:prstGeom>
        </p:spPr>
        <p:txBody>
          <a:bodyPr vert="horz" lIns="0" tIns="0" rIns="0" bIns="0" rtlCol="0" anchor="b" anchorCtr="0"/>
          <a:lstStyle>
            <a:lvl1pPr algn="l">
              <a:defRPr sz="900">
                <a:solidFill>
                  <a:schemeClr val="bg1"/>
                </a:solidFill>
              </a:defRPr>
            </a:lvl1pPr>
          </a:lstStyle>
          <a:p>
            <a:r>
              <a:rPr lang="en-GB" noProof="0" dirty="0"/>
              <a:t>Data Classification: ESO CONFIDENTIAL/INTERNAL/PUBLIC, ESO-XXXXXX v.X (doc nr, version)</a:t>
            </a:r>
          </a:p>
        </p:txBody>
      </p:sp>
      <p:sp>
        <p:nvSpPr>
          <p:cNvPr id="8" name="Slide Number Placeholder 5">
            <a:extLst>
              <a:ext uri="{FF2B5EF4-FFF2-40B4-BE49-F238E27FC236}">
                <a16:creationId xmlns:a16="http://schemas.microsoft.com/office/drawing/2014/main" id="{983450F8-6306-9500-F151-BDB19750364C}"/>
              </a:ext>
            </a:extLst>
          </p:cNvPr>
          <p:cNvSpPr>
            <a:spLocks noGrp="1"/>
          </p:cNvSpPr>
          <p:nvPr>
            <p:ph type="sldNum" sz="quarter" idx="4"/>
          </p:nvPr>
        </p:nvSpPr>
        <p:spPr>
          <a:xfrm>
            <a:off x="468313" y="6534114"/>
            <a:ext cx="469581" cy="175313"/>
          </a:xfrm>
          <a:prstGeom prst="rect">
            <a:avLst/>
          </a:prstGeom>
        </p:spPr>
        <p:txBody>
          <a:bodyPr vert="horz" lIns="0" tIns="45720" rIns="0" bIns="45720" rtlCol="0" anchor="ctr"/>
          <a:lstStyle>
            <a:lvl1pPr algn="l">
              <a:defRPr sz="900" b="1">
                <a:solidFill>
                  <a:schemeClr val="bg1"/>
                </a:solidFill>
              </a:defRPr>
            </a:lvl1pPr>
          </a:lstStyle>
          <a:p>
            <a:fld id="{766D6064-FB9F-4877-ADF1-97150FF2D969}" type="slidenum">
              <a:rPr lang="en-GB" smtClean="0"/>
              <a:pPr/>
              <a:t>‹#›</a:t>
            </a:fld>
            <a:endParaRPr lang="en-GB"/>
          </a:p>
        </p:txBody>
      </p:sp>
    </p:spTree>
    <p:extLst>
      <p:ext uri="{BB962C8B-B14F-4D97-AF65-F5344CB8AC3E}">
        <p14:creationId xmlns:p14="http://schemas.microsoft.com/office/powerpoint/2010/main" val="256623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T+IB">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2E99BFC8-D908-D520-263D-4D3BE7E3045F}"/>
              </a:ext>
            </a:extLst>
          </p:cNvPr>
          <p:cNvSpPr>
            <a:spLocks noGrp="1"/>
          </p:cNvSpPr>
          <p:nvPr>
            <p:ph type="pic" sz="quarter" idx="10" hasCustomPrompt="1"/>
          </p:nvPr>
        </p:nvSpPr>
        <p:spPr>
          <a:xfrm>
            <a:off x="0" y="0"/>
            <a:ext cx="12192000" cy="6858000"/>
          </a:xfrm>
          <a:solidFill>
            <a:srgbClr val="D2108D"/>
          </a:solidFill>
        </p:spPr>
        <p:txBody>
          <a:bodyPr lIns="216000" tIns="216000" rIns="216000" bIns="216000" anchor="b"/>
          <a:lstStyle>
            <a:lvl1pPr>
              <a:defRPr>
                <a:solidFill>
                  <a:schemeClr val="bg1"/>
                </a:solidFill>
              </a:defRPr>
            </a:lvl1pPr>
          </a:lstStyle>
          <a:p>
            <a:r>
              <a:rPr lang="en-GB" noProof="0" dirty="0"/>
              <a:t>Image Placeholder</a:t>
            </a:r>
          </a:p>
        </p:txBody>
      </p:sp>
      <p:sp>
        <p:nvSpPr>
          <p:cNvPr id="2" name="Titel 1">
            <a:extLst>
              <a:ext uri="{FF2B5EF4-FFF2-40B4-BE49-F238E27FC236}">
                <a16:creationId xmlns:a16="http://schemas.microsoft.com/office/drawing/2014/main" id="{E441D29C-1691-CDDD-3C33-210C79632C4E}"/>
              </a:ext>
            </a:extLst>
          </p:cNvPr>
          <p:cNvSpPr>
            <a:spLocks noGrp="1"/>
          </p:cNvSpPr>
          <p:nvPr>
            <p:ph type="title" hasCustomPrompt="1"/>
          </p:nvPr>
        </p:nvSpPr>
        <p:spPr/>
        <p:txBody>
          <a:bodyPr/>
          <a:lstStyle>
            <a:lvl1pPr>
              <a:defRPr>
                <a:solidFill>
                  <a:schemeClr val="bg1"/>
                </a:solidFill>
                <a:effectLst>
                  <a:outerShdw blurRad="50800" dist="38100" dir="2700000" algn="tl" rotWithShape="0">
                    <a:prstClr val="black">
                      <a:alpha val="40000"/>
                    </a:prstClr>
                  </a:outerShdw>
                </a:effectLst>
              </a:defRPr>
            </a:lvl1pPr>
          </a:lstStyle>
          <a:p>
            <a:r>
              <a:rPr lang="en-GB" noProof="0" dirty="0"/>
              <a:t>Headline Arial bold, 30 pt</a:t>
            </a:r>
          </a:p>
        </p:txBody>
      </p:sp>
      <p:sp>
        <p:nvSpPr>
          <p:cNvPr id="5" name="Textplatzhalter 4">
            <a:extLst>
              <a:ext uri="{FF2B5EF4-FFF2-40B4-BE49-F238E27FC236}">
                <a16:creationId xmlns:a16="http://schemas.microsoft.com/office/drawing/2014/main" id="{75B684C9-71E7-A0AE-9C9C-96A51523B51E}"/>
              </a:ext>
            </a:extLst>
          </p:cNvPr>
          <p:cNvSpPr>
            <a:spLocks noGrp="1"/>
          </p:cNvSpPr>
          <p:nvPr>
            <p:ph type="body" sz="quarter" idx="12" hasCustomPrompt="1"/>
          </p:nvPr>
        </p:nvSpPr>
        <p:spPr>
          <a:xfrm>
            <a:off x="936624" y="1576800"/>
            <a:ext cx="10317600" cy="3996008"/>
          </a:xfrm>
        </p:spPr>
        <p:txBody>
          <a:bodyPr anchor="ctr"/>
          <a:lstStyle>
            <a:lvl1pPr marL="0" indent="0" algn="ctr">
              <a:lnSpc>
                <a:spcPct val="118000"/>
              </a:lnSpc>
              <a:spcBef>
                <a:spcPts val="1200"/>
              </a:spcBef>
              <a:buFont typeface="Arial" panose="020B0604020202020204" pitchFamily="34" charset="0"/>
              <a:buNone/>
              <a:defRPr sz="2400" b="0">
                <a:solidFill>
                  <a:schemeClr val="bg1"/>
                </a:solidFill>
                <a:effectLst>
                  <a:outerShdw blurRad="50800" dist="38100" dir="2700000" algn="tl" rotWithShape="0">
                    <a:prstClr val="black">
                      <a:alpha val="40000"/>
                    </a:prstClr>
                  </a:outerShdw>
                </a:effectLst>
                <a:latin typeface="+mn-lt"/>
              </a:defRPr>
            </a:lvl1pPr>
            <a:lvl2pPr marL="0" indent="0" algn="ctr">
              <a:lnSpc>
                <a:spcPct val="118000"/>
              </a:lnSpc>
              <a:spcBef>
                <a:spcPts val="1200"/>
              </a:spcBef>
              <a:buNone/>
              <a:defRPr sz="2400" b="0" i="0">
                <a:solidFill>
                  <a:schemeClr val="bg1"/>
                </a:solidFill>
                <a:effectLst>
                  <a:outerShdw blurRad="50800" dist="38100" dir="2700000" algn="tl" rotWithShape="0">
                    <a:prstClr val="black">
                      <a:alpha val="40000"/>
                    </a:prstClr>
                  </a:outerShdw>
                </a:effectLst>
                <a:latin typeface="+mn-lt"/>
              </a:defRPr>
            </a:lvl2pPr>
            <a:lvl3pPr marL="0" indent="0" algn="ctr">
              <a:lnSpc>
                <a:spcPct val="118000"/>
              </a:lnSpc>
              <a:spcBef>
                <a:spcPts val="1200"/>
              </a:spcBef>
              <a:buNone/>
              <a:defRPr sz="2400" b="0" i="0">
                <a:solidFill>
                  <a:schemeClr val="bg1"/>
                </a:solidFill>
                <a:effectLst>
                  <a:outerShdw blurRad="50800" dist="38100" dir="2700000" algn="tl" rotWithShape="0">
                    <a:prstClr val="black">
                      <a:alpha val="40000"/>
                    </a:prstClr>
                  </a:outerShdw>
                </a:effectLst>
                <a:latin typeface="+mn-lt"/>
              </a:defRPr>
            </a:lvl3pPr>
            <a:lvl4pPr marL="0" indent="0" algn="ctr">
              <a:lnSpc>
                <a:spcPct val="118000"/>
              </a:lnSpc>
              <a:spcBef>
                <a:spcPts val="1200"/>
              </a:spcBef>
              <a:buFont typeface="Arial" panose="020B0604020202020204" pitchFamily="34" charset="0"/>
              <a:buNone/>
              <a:defRPr sz="2400" b="0" i="0">
                <a:solidFill>
                  <a:schemeClr val="bg1"/>
                </a:solidFill>
                <a:effectLst>
                  <a:outerShdw blurRad="50800" dist="38100" dir="2700000" algn="tl" rotWithShape="0">
                    <a:prstClr val="black">
                      <a:alpha val="40000"/>
                    </a:prstClr>
                  </a:outerShdw>
                </a:effectLst>
                <a:latin typeface="+mn-lt"/>
              </a:defRPr>
            </a:lvl4pPr>
            <a:lvl5pPr marL="0" indent="0" algn="ctr">
              <a:lnSpc>
                <a:spcPct val="118000"/>
              </a:lnSpc>
              <a:spcBef>
                <a:spcPts val="1200"/>
              </a:spcBef>
              <a:buNone/>
              <a:defRPr sz="2400" b="0" i="0">
                <a:solidFill>
                  <a:schemeClr val="bg1"/>
                </a:solidFill>
                <a:effectLst>
                  <a:outerShdw blurRad="50800" dist="38100" dir="2700000" algn="tl" rotWithShape="0">
                    <a:prstClr val="black">
                      <a:alpha val="40000"/>
                    </a:prstClr>
                  </a:outerShdw>
                </a:effectLst>
                <a:latin typeface="+mn-lt"/>
              </a:defRPr>
            </a:lvl5pPr>
            <a:lvl6pPr marL="0" indent="0" algn="ctr">
              <a:lnSpc>
                <a:spcPct val="118000"/>
              </a:lnSpc>
              <a:spcBef>
                <a:spcPts val="1200"/>
              </a:spcBef>
              <a:buNone/>
              <a:defRPr sz="2400" b="0" i="0">
                <a:solidFill>
                  <a:schemeClr val="bg1"/>
                </a:solidFill>
                <a:effectLst>
                  <a:outerShdw blurRad="50800" dist="38100" dir="2700000" algn="tl" rotWithShape="0">
                    <a:prstClr val="black">
                      <a:alpha val="40000"/>
                    </a:prstClr>
                  </a:outerShdw>
                </a:effectLst>
                <a:latin typeface="+mn-lt"/>
              </a:defRPr>
            </a:lvl6pPr>
            <a:lvl7pPr marL="0" indent="0" algn="ctr">
              <a:lnSpc>
                <a:spcPct val="118000"/>
              </a:lnSpc>
              <a:spcBef>
                <a:spcPts val="1200"/>
              </a:spcBef>
              <a:buFont typeface="Arial" panose="020B0604020202020204" pitchFamily="34" charset="0"/>
              <a:buNone/>
              <a:defRPr sz="2400" b="0" i="0">
                <a:solidFill>
                  <a:schemeClr val="bg1"/>
                </a:solidFill>
                <a:effectLst>
                  <a:outerShdw blurRad="50800" dist="38100" dir="2700000" algn="tl" rotWithShape="0">
                    <a:prstClr val="black">
                      <a:alpha val="40000"/>
                    </a:prstClr>
                  </a:outerShdw>
                </a:effectLst>
                <a:latin typeface="+mn-lt"/>
              </a:defRPr>
            </a:lvl7pPr>
            <a:lvl8pPr marL="0" indent="0" algn="ctr">
              <a:lnSpc>
                <a:spcPct val="118000"/>
              </a:lnSpc>
              <a:spcBef>
                <a:spcPts val="1200"/>
              </a:spcBef>
              <a:buFont typeface="Arial" panose="020B0604020202020204" pitchFamily="34" charset="0"/>
              <a:buNone/>
              <a:defRPr sz="2400" b="0" i="0">
                <a:solidFill>
                  <a:schemeClr val="bg1"/>
                </a:solidFill>
                <a:effectLst>
                  <a:outerShdw blurRad="50800" dist="38100" dir="2700000" algn="tl" rotWithShape="0">
                    <a:prstClr val="black">
                      <a:alpha val="40000"/>
                    </a:prstClr>
                  </a:outerShdw>
                </a:effectLst>
                <a:latin typeface="+mn-lt"/>
              </a:defRPr>
            </a:lvl8pPr>
            <a:lvl9pPr marL="0" indent="0" algn="ctr">
              <a:lnSpc>
                <a:spcPct val="118000"/>
              </a:lnSpc>
              <a:spcBef>
                <a:spcPts val="1200"/>
              </a:spcBef>
              <a:buFont typeface="Arial" panose="020B0604020202020204" pitchFamily="34" charset="0"/>
              <a:buNone/>
              <a:defRPr sz="24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Text on full background image</a:t>
            </a:r>
          </a:p>
          <a:p>
            <a:pPr lvl="0"/>
            <a:r>
              <a:rPr lang="en-GB" noProof="0" dirty="0"/>
              <a:t>Arial, 24 pt, white, centre aligned</a:t>
            </a:r>
          </a:p>
        </p:txBody>
      </p:sp>
      <p:sp>
        <p:nvSpPr>
          <p:cNvPr id="6" name="SmartArt-Platzhalter 5">
            <a:extLst>
              <a:ext uri="{FF2B5EF4-FFF2-40B4-BE49-F238E27FC236}">
                <a16:creationId xmlns:a16="http://schemas.microsoft.com/office/drawing/2014/main" id="{433C8CD0-D1FB-D1D7-F1A0-5048999E0FED}"/>
              </a:ext>
            </a:extLst>
          </p:cNvPr>
          <p:cNvSpPr>
            <a:spLocks noGrp="1"/>
          </p:cNvSpPr>
          <p:nvPr>
            <p:ph type="dgm" sz="quarter" idx="11"/>
          </p:nvPr>
        </p:nvSpPr>
        <p:spPr>
          <a:xfrm>
            <a:off x="11228400" y="399599"/>
            <a:ext cx="497477" cy="647783"/>
          </a:xfrm>
          <a:blipFill>
            <a:blip r:embed="rId2">
              <a:extLst>
                <a:ext uri="{96DAC541-7B7A-43D3-8B79-37D633B846F1}">
                  <asvg:svgBlip xmlns:asvg="http://schemas.microsoft.com/office/drawing/2016/SVG/main" r:embed="rId3"/>
                </a:ext>
              </a:extLst>
            </a:blip>
            <a:stretch>
              <a:fillRect/>
            </a:stretch>
          </a:blipFill>
        </p:spPr>
        <p:txBody>
          <a:bodyPr/>
          <a:lstStyle>
            <a:lvl1pPr>
              <a:defRPr sz="100">
                <a:noFill/>
              </a:defRPr>
            </a:lvl1pPr>
          </a:lstStyle>
          <a:p>
            <a:r>
              <a:rPr lang="en-GB"/>
              <a:t>Click icon to add SmartArt graphic</a:t>
            </a:r>
            <a:endParaRPr lang="de-CH"/>
          </a:p>
        </p:txBody>
      </p:sp>
      <p:sp>
        <p:nvSpPr>
          <p:cNvPr id="3" name="Date Placeholder 3">
            <a:extLst>
              <a:ext uri="{FF2B5EF4-FFF2-40B4-BE49-F238E27FC236}">
                <a16:creationId xmlns:a16="http://schemas.microsoft.com/office/drawing/2014/main" id="{D85A207C-46C0-F407-78B2-6640ADE3C866}"/>
              </a:ext>
            </a:extLst>
          </p:cNvPr>
          <p:cNvSpPr>
            <a:spLocks noGrp="1"/>
          </p:cNvSpPr>
          <p:nvPr>
            <p:ph type="dt" sz="half" idx="2"/>
          </p:nvPr>
        </p:nvSpPr>
        <p:spPr>
          <a:xfrm rot="16200000">
            <a:off x="9209197" y="3561558"/>
            <a:ext cx="5342306" cy="313953"/>
          </a:xfrm>
          <a:prstGeom prst="rect">
            <a:avLst/>
          </a:prstGeom>
        </p:spPr>
        <p:txBody>
          <a:bodyPr vert="horz" lIns="0" tIns="0" rIns="0" bIns="0" rtlCol="0" anchor="b" anchorCtr="0"/>
          <a:lstStyle>
            <a:lvl1pPr algn="l">
              <a:defRPr sz="900">
                <a:solidFill>
                  <a:schemeClr val="bg1"/>
                </a:solidFill>
              </a:defRPr>
            </a:lvl1pPr>
          </a:lstStyle>
          <a:p>
            <a:r>
              <a:rPr lang="en-GB" noProof="0" dirty="0"/>
              <a:t>Data Classification: ESO CONFIDENTIAL/INTERNAL/PUBLIC, ESO-XXXXXX v.X (doc nr, version)</a:t>
            </a:r>
          </a:p>
        </p:txBody>
      </p:sp>
      <p:sp>
        <p:nvSpPr>
          <p:cNvPr id="9" name="Slide Number Placeholder 5">
            <a:extLst>
              <a:ext uri="{FF2B5EF4-FFF2-40B4-BE49-F238E27FC236}">
                <a16:creationId xmlns:a16="http://schemas.microsoft.com/office/drawing/2014/main" id="{44C000D7-8B88-2B9E-A1D0-2A106D9C7D55}"/>
              </a:ext>
            </a:extLst>
          </p:cNvPr>
          <p:cNvSpPr>
            <a:spLocks noGrp="1"/>
          </p:cNvSpPr>
          <p:nvPr>
            <p:ph type="sldNum" sz="quarter" idx="4"/>
          </p:nvPr>
        </p:nvSpPr>
        <p:spPr>
          <a:xfrm>
            <a:off x="468313" y="6534114"/>
            <a:ext cx="469581" cy="175313"/>
          </a:xfrm>
          <a:prstGeom prst="rect">
            <a:avLst/>
          </a:prstGeom>
        </p:spPr>
        <p:txBody>
          <a:bodyPr vert="horz" lIns="0" tIns="45720" rIns="0" bIns="45720" rtlCol="0" anchor="ctr"/>
          <a:lstStyle>
            <a:lvl1pPr algn="l">
              <a:defRPr sz="900" b="1">
                <a:solidFill>
                  <a:schemeClr val="bg1"/>
                </a:solidFill>
              </a:defRPr>
            </a:lvl1pPr>
          </a:lstStyle>
          <a:p>
            <a:fld id="{766D6064-FB9F-4877-ADF1-97150FF2D969}" type="slidenum">
              <a:rPr lang="en-GB" smtClean="0"/>
              <a:pPr/>
              <a:t>‹#›</a:t>
            </a:fld>
            <a:endParaRPr lang="en-GB"/>
          </a:p>
        </p:txBody>
      </p:sp>
    </p:spTree>
    <p:extLst>
      <p:ext uri="{BB962C8B-B14F-4D97-AF65-F5344CB8AC3E}">
        <p14:creationId xmlns:p14="http://schemas.microsoft.com/office/powerpoint/2010/main" val="110932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T+B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1D29C-1691-CDDD-3C33-210C79632C4E}"/>
              </a:ext>
            </a:extLst>
          </p:cNvPr>
          <p:cNvSpPr>
            <a:spLocks noGrp="1"/>
          </p:cNvSpPr>
          <p:nvPr>
            <p:ph type="title" hasCustomPrompt="1"/>
          </p:nvPr>
        </p:nvSpPr>
        <p:spPr/>
        <p:txBody>
          <a:bodyPr/>
          <a:lstStyle>
            <a:lvl1pPr>
              <a:defRPr>
                <a:solidFill>
                  <a:schemeClr val="bg1"/>
                </a:solidFill>
                <a:effectLst/>
              </a:defRPr>
            </a:lvl1pPr>
          </a:lstStyle>
          <a:p>
            <a:r>
              <a:rPr lang="en-GB" noProof="0" dirty="0"/>
              <a:t>Headline Arial bold, 30 pt</a:t>
            </a:r>
          </a:p>
        </p:txBody>
      </p:sp>
      <p:sp>
        <p:nvSpPr>
          <p:cNvPr id="6" name="Textplatzhalter 4">
            <a:extLst>
              <a:ext uri="{FF2B5EF4-FFF2-40B4-BE49-F238E27FC236}">
                <a16:creationId xmlns:a16="http://schemas.microsoft.com/office/drawing/2014/main" id="{20D47E81-E9A6-BB7A-A5AC-082A992B80FE}"/>
              </a:ext>
            </a:extLst>
          </p:cNvPr>
          <p:cNvSpPr>
            <a:spLocks noGrp="1"/>
          </p:cNvSpPr>
          <p:nvPr>
            <p:ph type="body" sz="quarter" idx="14" hasCustomPrompt="1"/>
          </p:nvPr>
        </p:nvSpPr>
        <p:spPr>
          <a:xfrm>
            <a:off x="936624" y="1576800"/>
            <a:ext cx="10317600" cy="3996008"/>
          </a:xfrm>
        </p:spPr>
        <p:txBody>
          <a:bodyPr anchor="ctr"/>
          <a:lstStyle>
            <a:lvl1pPr marL="0" indent="0" algn="ctr">
              <a:lnSpc>
                <a:spcPct val="118000"/>
              </a:lnSpc>
              <a:spcBef>
                <a:spcPts val="1200"/>
              </a:spcBef>
              <a:buFont typeface="Arial" panose="020B0604020202020204" pitchFamily="34" charset="0"/>
              <a:buNone/>
              <a:defRPr sz="2400" b="0">
                <a:solidFill>
                  <a:schemeClr val="bg1"/>
                </a:solidFill>
                <a:effectLst/>
                <a:latin typeface="+mn-lt"/>
              </a:defRPr>
            </a:lvl1pPr>
            <a:lvl2pPr marL="0" indent="0" algn="ctr">
              <a:lnSpc>
                <a:spcPct val="118000"/>
              </a:lnSpc>
              <a:spcBef>
                <a:spcPts val="1200"/>
              </a:spcBef>
              <a:buNone/>
              <a:defRPr sz="2400" b="0" i="0">
                <a:solidFill>
                  <a:schemeClr val="bg1"/>
                </a:solidFill>
                <a:effectLst>
                  <a:outerShdw blurRad="50800" dist="38100" dir="2700000" algn="tl" rotWithShape="0">
                    <a:prstClr val="black">
                      <a:alpha val="40000"/>
                    </a:prstClr>
                  </a:outerShdw>
                </a:effectLst>
                <a:latin typeface="+mn-lt"/>
              </a:defRPr>
            </a:lvl2pPr>
            <a:lvl3pPr marL="0" indent="0" algn="ctr">
              <a:lnSpc>
                <a:spcPct val="118000"/>
              </a:lnSpc>
              <a:spcBef>
                <a:spcPts val="1200"/>
              </a:spcBef>
              <a:buNone/>
              <a:defRPr sz="2400" b="0" i="0">
                <a:solidFill>
                  <a:schemeClr val="bg1"/>
                </a:solidFill>
                <a:effectLst>
                  <a:outerShdw blurRad="50800" dist="38100" dir="2700000" algn="tl" rotWithShape="0">
                    <a:prstClr val="black">
                      <a:alpha val="40000"/>
                    </a:prstClr>
                  </a:outerShdw>
                </a:effectLst>
                <a:latin typeface="+mn-lt"/>
              </a:defRPr>
            </a:lvl3pPr>
            <a:lvl4pPr marL="0" indent="0" algn="ctr">
              <a:lnSpc>
                <a:spcPct val="118000"/>
              </a:lnSpc>
              <a:spcBef>
                <a:spcPts val="1200"/>
              </a:spcBef>
              <a:buFont typeface="Arial" panose="020B0604020202020204" pitchFamily="34" charset="0"/>
              <a:buNone/>
              <a:defRPr sz="2400" b="0" i="0">
                <a:solidFill>
                  <a:schemeClr val="bg1"/>
                </a:solidFill>
                <a:effectLst>
                  <a:outerShdw blurRad="50800" dist="38100" dir="2700000" algn="tl" rotWithShape="0">
                    <a:prstClr val="black">
                      <a:alpha val="40000"/>
                    </a:prstClr>
                  </a:outerShdw>
                </a:effectLst>
                <a:latin typeface="+mn-lt"/>
              </a:defRPr>
            </a:lvl4pPr>
            <a:lvl5pPr marL="0" indent="0" algn="ctr">
              <a:lnSpc>
                <a:spcPct val="118000"/>
              </a:lnSpc>
              <a:spcBef>
                <a:spcPts val="1200"/>
              </a:spcBef>
              <a:buNone/>
              <a:defRPr sz="2400" b="0" i="0">
                <a:solidFill>
                  <a:schemeClr val="bg1"/>
                </a:solidFill>
                <a:effectLst>
                  <a:outerShdw blurRad="50800" dist="38100" dir="2700000" algn="tl" rotWithShape="0">
                    <a:prstClr val="black">
                      <a:alpha val="40000"/>
                    </a:prstClr>
                  </a:outerShdw>
                </a:effectLst>
                <a:latin typeface="+mn-lt"/>
              </a:defRPr>
            </a:lvl5pPr>
            <a:lvl6pPr marL="0" indent="0" algn="ctr">
              <a:lnSpc>
                <a:spcPct val="118000"/>
              </a:lnSpc>
              <a:spcBef>
                <a:spcPts val="1200"/>
              </a:spcBef>
              <a:buNone/>
              <a:defRPr sz="2400" b="0" i="0">
                <a:solidFill>
                  <a:schemeClr val="bg1"/>
                </a:solidFill>
                <a:effectLst>
                  <a:outerShdw blurRad="50800" dist="38100" dir="2700000" algn="tl" rotWithShape="0">
                    <a:prstClr val="black">
                      <a:alpha val="40000"/>
                    </a:prstClr>
                  </a:outerShdw>
                </a:effectLst>
                <a:latin typeface="+mn-lt"/>
              </a:defRPr>
            </a:lvl6pPr>
            <a:lvl7pPr marL="0" indent="0" algn="ctr">
              <a:lnSpc>
                <a:spcPct val="118000"/>
              </a:lnSpc>
              <a:spcBef>
                <a:spcPts val="1200"/>
              </a:spcBef>
              <a:buFont typeface="Arial" panose="020B0604020202020204" pitchFamily="34" charset="0"/>
              <a:buNone/>
              <a:defRPr sz="2400" b="0" i="0">
                <a:solidFill>
                  <a:schemeClr val="bg1"/>
                </a:solidFill>
                <a:effectLst>
                  <a:outerShdw blurRad="50800" dist="38100" dir="2700000" algn="tl" rotWithShape="0">
                    <a:prstClr val="black">
                      <a:alpha val="40000"/>
                    </a:prstClr>
                  </a:outerShdw>
                </a:effectLst>
                <a:latin typeface="+mn-lt"/>
              </a:defRPr>
            </a:lvl7pPr>
            <a:lvl8pPr marL="0" indent="0" algn="ctr">
              <a:lnSpc>
                <a:spcPct val="118000"/>
              </a:lnSpc>
              <a:spcBef>
                <a:spcPts val="1200"/>
              </a:spcBef>
              <a:buFont typeface="Arial" panose="020B0604020202020204" pitchFamily="34" charset="0"/>
              <a:buNone/>
              <a:defRPr sz="2400" b="0" i="0">
                <a:solidFill>
                  <a:schemeClr val="bg1"/>
                </a:solidFill>
                <a:effectLst>
                  <a:outerShdw blurRad="50800" dist="38100" dir="2700000" algn="tl" rotWithShape="0">
                    <a:prstClr val="black">
                      <a:alpha val="40000"/>
                    </a:prstClr>
                  </a:outerShdw>
                </a:effectLst>
                <a:latin typeface="+mn-lt"/>
              </a:defRPr>
            </a:lvl8pPr>
            <a:lvl9pPr marL="0" indent="0" algn="ctr">
              <a:lnSpc>
                <a:spcPct val="118000"/>
              </a:lnSpc>
              <a:spcBef>
                <a:spcPts val="1200"/>
              </a:spcBef>
              <a:buFont typeface="Arial" panose="020B0604020202020204" pitchFamily="34" charset="0"/>
              <a:buNone/>
              <a:defRPr sz="2400" b="0" i="0">
                <a:solidFill>
                  <a:schemeClr val="bg1"/>
                </a:solidFill>
                <a:effectLst>
                  <a:outerShdw blurRad="50800" dist="38100" dir="2700000" algn="tl" rotWithShape="0">
                    <a:prstClr val="black">
                      <a:alpha val="40000"/>
                    </a:prstClr>
                  </a:outerShdw>
                </a:effectLst>
                <a:latin typeface="+mn-lt"/>
              </a:defRPr>
            </a:lvl9pPr>
          </a:lstStyle>
          <a:p>
            <a:pPr lvl="0"/>
            <a:r>
              <a:rPr lang="en-GB" noProof="0" dirty="0"/>
              <a:t>Text on blue background</a:t>
            </a:r>
          </a:p>
          <a:p>
            <a:pPr lvl="0"/>
            <a:r>
              <a:rPr lang="en-GB" noProof="0" dirty="0"/>
              <a:t>Arial, 24 pt, white, centre aligned</a:t>
            </a:r>
          </a:p>
        </p:txBody>
      </p:sp>
      <p:sp>
        <p:nvSpPr>
          <p:cNvPr id="3" name="Fußzeilenplatzhalter 2">
            <a:extLst>
              <a:ext uri="{FF2B5EF4-FFF2-40B4-BE49-F238E27FC236}">
                <a16:creationId xmlns:a16="http://schemas.microsoft.com/office/drawing/2014/main" id="{A693884E-30FD-BE94-EB74-D5EBDFB37FAA}"/>
              </a:ext>
            </a:extLst>
          </p:cNvPr>
          <p:cNvSpPr>
            <a:spLocks noGrp="1"/>
          </p:cNvSpPr>
          <p:nvPr>
            <p:ph type="ftr" sz="quarter" idx="13"/>
          </p:nvPr>
        </p:nvSpPr>
        <p:spPr/>
        <p:txBody>
          <a:bodyPr/>
          <a:lstStyle>
            <a:lvl1pPr>
              <a:defRPr i="0">
                <a:solidFill>
                  <a:schemeClr val="bg1"/>
                </a:solidFill>
              </a:defRPr>
            </a:lvl1pPr>
          </a:lstStyle>
          <a:p>
            <a:r>
              <a:rPr lang="en-GB" noProof="0" dirty="0"/>
              <a:t>Please insert title in the footer </a:t>
            </a:r>
            <a:r>
              <a:rPr lang="en-GB" i="1" noProof="0" dirty="0"/>
              <a:t>Name, Date and Occasion in Italics</a:t>
            </a:r>
          </a:p>
        </p:txBody>
      </p:sp>
      <p:pic>
        <p:nvPicPr>
          <p:cNvPr id="7" name="Grafik 6">
            <a:extLst>
              <a:ext uri="{FF2B5EF4-FFF2-40B4-BE49-F238E27FC236}">
                <a16:creationId xmlns:a16="http://schemas.microsoft.com/office/drawing/2014/main" id="{F5C1DCEA-8A03-ED66-EC67-A829554C2C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28400" y="399600"/>
            <a:ext cx="497477" cy="647783"/>
          </a:xfrm>
          <a:prstGeom prst="rect">
            <a:avLst/>
          </a:prstGeom>
        </p:spPr>
      </p:pic>
      <p:cxnSp>
        <p:nvCxnSpPr>
          <p:cNvPr id="4" name="Gerader Verbinder 3">
            <a:extLst>
              <a:ext uri="{FF2B5EF4-FFF2-40B4-BE49-F238E27FC236}">
                <a16:creationId xmlns:a16="http://schemas.microsoft.com/office/drawing/2014/main" id="{C01649B5-7285-2559-21A4-3C609DF08973}"/>
              </a:ext>
            </a:extLst>
          </p:cNvPr>
          <p:cNvCxnSpPr/>
          <p:nvPr userDrawn="1"/>
        </p:nvCxnSpPr>
        <p:spPr>
          <a:xfrm>
            <a:off x="0" y="6382322"/>
            <a:ext cx="608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3">
            <a:extLst>
              <a:ext uri="{FF2B5EF4-FFF2-40B4-BE49-F238E27FC236}">
                <a16:creationId xmlns:a16="http://schemas.microsoft.com/office/drawing/2014/main" id="{2524DA13-9979-4452-B6DE-309D7DC6A152}"/>
              </a:ext>
            </a:extLst>
          </p:cNvPr>
          <p:cNvSpPr>
            <a:spLocks noGrp="1"/>
          </p:cNvSpPr>
          <p:nvPr>
            <p:ph type="dt" sz="half" idx="2"/>
          </p:nvPr>
        </p:nvSpPr>
        <p:spPr>
          <a:xfrm rot="16200000">
            <a:off x="9212880" y="3557876"/>
            <a:ext cx="5334939" cy="313953"/>
          </a:xfrm>
          <a:prstGeom prst="rect">
            <a:avLst/>
          </a:prstGeom>
        </p:spPr>
        <p:txBody>
          <a:bodyPr vert="horz" lIns="0" tIns="0" rIns="0" bIns="0" rtlCol="0" anchor="b" anchorCtr="0"/>
          <a:lstStyle>
            <a:lvl1pPr algn="l">
              <a:defRPr sz="900">
                <a:solidFill>
                  <a:schemeClr val="bg1"/>
                </a:solidFill>
              </a:defRPr>
            </a:lvl1pPr>
          </a:lstStyle>
          <a:p>
            <a:r>
              <a:rPr lang="en-GB" noProof="0" dirty="0"/>
              <a:t>Data Classification: ESO CONFIDENTIAL/INTERNAL/PUBLIC, ESO-XXXXXX v.X (doc nr, version)</a:t>
            </a:r>
          </a:p>
        </p:txBody>
      </p:sp>
      <p:sp>
        <p:nvSpPr>
          <p:cNvPr id="10" name="Slide Number Placeholder 5">
            <a:extLst>
              <a:ext uri="{FF2B5EF4-FFF2-40B4-BE49-F238E27FC236}">
                <a16:creationId xmlns:a16="http://schemas.microsoft.com/office/drawing/2014/main" id="{A15F86A8-A2DE-F488-BBD2-CF6F753289F9}"/>
              </a:ext>
            </a:extLst>
          </p:cNvPr>
          <p:cNvSpPr>
            <a:spLocks noGrp="1"/>
          </p:cNvSpPr>
          <p:nvPr>
            <p:ph type="sldNum" sz="quarter" idx="4"/>
          </p:nvPr>
        </p:nvSpPr>
        <p:spPr>
          <a:xfrm>
            <a:off x="468313" y="6534114"/>
            <a:ext cx="469581" cy="175313"/>
          </a:xfrm>
          <a:prstGeom prst="rect">
            <a:avLst/>
          </a:prstGeom>
        </p:spPr>
        <p:txBody>
          <a:bodyPr vert="horz" lIns="0" tIns="45720" rIns="0" bIns="45720" rtlCol="0" anchor="ctr"/>
          <a:lstStyle>
            <a:lvl1pPr algn="l">
              <a:defRPr sz="900" b="1">
                <a:solidFill>
                  <a:schemeClr val="bg1"/>
                </a:solidFill>
              </a:defRPr>
            </a:lvl1pPr>
          </a:lstStyle>
          <a:p>
            <a:fld id="{766D6064-FB9F-4877-ADF1-97150FF2D969}" type="slidenum">
              <a:rPr lang="en-GB" smtClean="0"/>
              <a:pPr/>
              <a:t>‹#›</a:t>
            </a:fld>
            <a:endParaRPr lang="en-GB"/>
          </a:p>
        </p:txBody>
      </p:sp>
    </p:spTree>
    <p:extLst>
      <p:ext uri="{BB962C8B-B14F-4D97-AF65-F5344CB8AC3E}">
        <p14:creationId xmlns:p14="http://schemas.microsoft.com/office/powerpoint/2010/main" val="3678474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T+W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1D29C-1691-CDDD-3C33-210C79632C4E}"/>
              </a:ext>
            </a:extLst>
          </p:cNvPr>
          <p:cNvSpPr>
            <a:spLocks noGrp="1"/>
          </p:cNvSpPr>
          <p:nvPr>
            <p:ph type="title" hasCustomPrompt="1"/>
          </p:nvPr>
        </p:nvSpPr>
        <p:spPr/>
        <p:txBody>
          <a:bodyPr/>
          <a:lstStyle>
            <a:lvl1pPr>
              <a:defRPr>
                <a:solidFill>
                  <a:schemeClr val="tx2"/>
                </a:solidFill>
                <a:effectLst/>
              </a:defRPr>
            </a:lvl1pPr>
          </a:lstStyle>
          <a:p>
            <a:r>
              <a:rPr lang="en-GB" noProof="0" dirty="0"/>
              <a:t>Headline Arial bold, 30 pt</a:t>
            </a:r>
          </a:p>
        </p:txBody>
      </p:sp>
      <p:sp>
        <p:nvSpPr>
          <p:cNvPr id="5" name="Textplatzhalter 4">
            <a:extLst>
              <a:ext uri="{FF2B5EF4-FFF2-40B4-BE49-F238E27FC236}">
                <a16:creationId xmlns:a16="http://schemas.microsoft.com/office/drawing/2014/main" id="{75B684C9-71E7-A0AE-9C9C-96A51523B51E}"/>
              </a:ext>
            </a:extLst>
          </p:cNvPr>
          <p:cNvSpPr>
            <a:spLocks noGrp="1"/>
          </p:cNvSpPr>
          <p:nvPr>
            <p:ph type="body" sz="quarter" idx="12" hasCustomPrompt="1"/>
          </p:nvPr>
        </p:nvSpPr>
        <p:spPr>
          <a:xfrm>
            <a:off x="936624" y="1576800"/>
            <a:ext cx="10317600" cy="3996008"/>
          </a:xfrm>
        </p:spPr>
        <p:txBody>
          <a:bodyPr anchor="ctr"/>
          <a:lstStyle>
            <a:lvl1pPr marL="0" indent="0" algn="ctr">
              <a:lnSpc>
                <a:spcPct val="118000"/>
              </a:lnSpc>
              <a:spcBef>
                <a:spcPts val="1200"/>
              </a:spcBef>
              <a:buFont typeface="Arial" panose="020B0604020202020204" pitchFamily="34" charset="0"/>
              <a:buNone/>
              <a:defRPr sz="2400" b="1">
                <a:solidFill>
                  <a:schemeClr val="tx1"/>
                </a:solidFill>
                <a:effectLst/>
              </a:defRPr>
            </a:lvl1pPr>
            <a:lvl2pPr marL="0" indent="0" algn="ctr">
              <a:lnSpc>
                <a:spcPct val="118000"/>
              </a:lnSpc>
              <a:spcBef>
                <a:spcPts val="1200"/>
              </a:spcBef>
              <a:buNone/>
              <a:defRPr sz="2400" b="1">
                <a:solidFill>
                  <a:schemeClr val="tx1"/>
                </a:solidFill>
                <a:effectLst/>
              </a:defRPr>
            </a:lvl2pPr>
            <a:lvl3pPr marL="0" indent="0" algn="ctr">
              <a:lnSpc>
                <a:spcPct val="118000"/>
              </a:lnSpc>
              <a:spcBef>
                <a:spcPts val="1200"/>
              </a:spcBef>
              <a:buNone/>
              <a:defRPr sz="2400" b="1">
                <a:solidFill>
                  <a:schemeClr val="tx1"/>
                </a:solidFill>
                <a:effectLst/>
              </a:defRPr>
            </a:lvl3pPr>
            <a:lvl4pPr marL="0" indent="0" algn="ctr">
              <a:lnSpc>
                <a:spcPct val="118000"/>
              </a:lnSpc>
              <a:spcBef>
                <a:spcPts val="1200"/>
              </a:spcBef>
              <a:buFont typeface="Arial" panose="020B0604020202020204" pitchFamily="34" charset="0"/>
              <a:buNone/>
              <a:defRPr sz="2400" b="1">
                <a:solidFill>
                  <a:schemeClr val="tx1"/>
                </a:solidFill>
                <a:effectLst/>
              </a:defRPr>
            </a:lvl4pPr>
            <a:lvl5pPr marL="0" indent="0" algn="ctr">
              <a:lnSpc>
                <a:spcPct val="118000"/>
              </a:lnSpc>
              <a:spcBef>
                <a:spcPts val="1200"/>
              </a:spcBef>
              <a:buNone/>
              <a:defRPr sz="2400" b="1">
                <a:solidFill>
                  <a:schemeClr val="tx1"/>
                </a:solidFill>
                <a:effectLst/>
              </a:defRPr>
            </a:lvl5pPr>
            <a:lvl6pPr marL="0" indent="0" algn="ctr">
              <a:lnSpc>
                <a:spcPct val="118000"/>
              </a:lnSpc>
              <a:spcBef>
                <a:spcPts val="1200"/>
              </a:spcBef>
              <a:buNone/>
              <a:defRPr sz="2400" b="1">
                <a:solidFill>
                  <a:schemeClr val="tx1"/>
                </a:solidFill>
                <a:effectLst/>
              </a:defRPr>
            </a:lvl6pPr>
            <a:lvl7pPr marL="0" indent="0" algn="ctr">
              <a:lnSpc>
                <a:spcPct val="118000"/>
              </a:lnSpc>
              <a:spcBef>
                <a:spcPts val="1200"/>
              </a:spcBef>
              <a:buFont typeface="Arial" panose="020B0604020202020204" pitchFamily="34" charset="0"/>
              <a:buNone/>
              <a:defRPr sz="2400" b="1">
                <a:solidFill>
                  <a:schemeClr val="tx1"/>
                </a:solidFill>
                <a:effectLst/>
              </a:defRPr>
            </a:lvl7pPr>
            <a:lvl8pPr marL="0" indent="0" algn="ctr">
              <a:lnSpc>
                <a:spcPct val="118000"/>
              </a:lnSpc>
              <a:spcBef>
                <a:spcPts val="1200"/>
              </a:spcBef>
              <a:buFont typeface="Arial" panose="020B0604020202020204" pitchFamily="34" charset="0"/>
              <a:buNone/>
              <a:defRPr sz="2400" b="1">
                <a:solidFill>
                  <a:schemeClr val="tx1"/>
                </a:solidFill>
                <a:effectLst/>
              </a:defRPr>
            </a:lvl8pPr>
            <a:lvl9pPr marL="0" indent="0" algn="ctr">
              <a:lnSpc>
                <a:spcPct val="118000"/>
              </a:lnSpc>
              <a:spcBef>
                <a:spcPts val="1200"/>
              </a:spcBef>
              <a:buFont typeface="Arial" panose="020B0604020202020204" pitchFamily="34" charset="0"/>
              <a:buNone/>
              <a:defRPr sz="2400" b="1" i="0">
                <a:solidFill>
                  <a:schemeClr val="tx1"/>
                </a:solidFill>
                <a:effectLst/>
                <a:latin typeface="+mn-lt"/>
              </a:defRPr>
            </a:lvl9pPr>
          </a:lstStyle>
          <a:p>
            <a:pPr lvl="0"/>
            <a:r>
              <a:rPr lang="en-GB" noProof="0" dirty="0"/>
              <a:t>1-Column Text + white background</a:t>
            </a:r>
          </a:p>
          <a:p>
            <a:pPr lvl="0"/>
            <a:r>
              <a:rPr lang="en-GB" noProof="0" dirty="0"/>
              <a:t>Arial Bold, 24 pt, white, centre aligned</a:t>
            </a:r>
          </a:p>
        </p:txBody>
      </p:sp>
      <p:sp>
        <p:nvSpPr>
          <p:cNvPr id="4" name="Fußzeilenplatzhalter 3">
            <a:extLst>
              <a:ext uri="{FF2B5EF4-FFF2-40B4-BE49-F238E27FC236}">
                <a16:creationId xmlns:a16="http://schemas.microsoft.com/office/drawing/2014/main" id="{F5A77A81-4D96-818A-C166-E1A70E33BA3F}"/>
              </a:ext>
            </a:extLst>
          </p:cNvPr>
          <p:cNvSpPr>
            <a:spLocks noGrp="1"/>
          </p:cNvSpPr>
          <p:nvPr>
            <p:ph type="ftr" sz="quarter" idx="13"/>
          </p:nvPr>
        </p:nvSpPr>
        <p:spPr/>
        <p:txBody>
          <a:bodyPr/>
          <a:lstStyle/>
          <a:p>
            <a:r>
              <a:rPr lang="en-GB" noProof="0" dirty="0"/>
              <a:t>Please insert title in the footer </a:t>
            </a:r>
            <a:r>
              <a:rPr lang="en-GB" i="1" noProof="0" dirty="0"/>
              <a:t>Name, Date and Occasion in Italics</a:t>
            </a:r>
          </a:p>
        </p:txBody>
      </p:sp>
      <p:sp>
        <p:nvSpPr>
          <p:cNvPr id="3" name="Date Placeholder 3">
            <a:extLst>
              <a:ext uri="{FF2B5EF4-FFF2-40B4-BE49-F238E27FC236}">
                <a16:creationId xmlns:a16="http://schemas.microsoft.com/office/drawing/2014/main" id="{405B547A-BEF3-D0B6-BB29-EF55FF35F5EB}"/>
              </a:ext>
            </a:extLst>
          </p:cNvPr>
          <p:cNvSpPr>
            <a:spLocks noGrp="1"/>
          </p:cNvSpPr>
          <p:nvPr>
            <p:ph type="dt" sz="half" idx="2"/>
          </p:nvPr>
        </p:nvSpPr>
        <p:spPr>
          <a:xfrm rot="16200000">
            <a:off x="9216665" y="3569026"/>
            <a:ext cx="5327370"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7" name="Slide Number Placeholder 5">
            <a:extLst>
              <a:ext uri="{FF2B5EF4-FFF2-40B4-BE49-F238E27FC236}">
                <a16:creationId xmlns:a16="http://schemas.microsoft.com/office/drawing/2014/main" id="{B30A0426-815F-60A6-72EE-5C21B4DEC1E5}"/>
              </a:ext>
            </a:extLst>
          </p:cNvPr>
          <p:cNvSpPr txBox="1">
            <a:spLocks/>
          </p:cNvSpPr>
          <p:nvPr userDrawn="1"/>
        </p:nvSpPr>
        <p:spPr>
          <a:xfrm>
            <a:off x="468313" y="6534114"/>
            <a:ext cx="469581" cy="175313"/>
          </a:xfrm>
          <a:prstGeom prst="rect">
            <a:avLst/>
          </a:prstGeom>
        </p:spPr>
        <p:txBody>
          <a:bodyPr vert="horz" lIns="0" tIns="45720" rIns="0" bIns="45720" rtlCol="0" anchor="ctr"/>
          <a:lstStyle>
            <a:defPPr>
              <a:defRPr lang="de-DE"/>
            </a:defPPr>
            <a:lvl1pPr marL="0" algn="l"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6D6064-FB9F-4877-ADF1-97150FF2D969}" type="slidenum">
              <a:rPr lang="en-GB" smtClean="0"/>
              <a:pPr/>
              <a:t>‹#›</a:t>
            </a:fld>
            <a:endParaRPr lang="en-GB"/>
          </a:p>
        </p:txBody>
      </p:sp>
    </p:spTree>
    <p:extLst>
      <p:ext uri="{BB962C8B-B14F-4D97-AF65-F5344CB8AC3E}">
        <p14:creationId xmlns:p14="http://schemas.microsoft.com/office/powerpoint/2010/main" val="199223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W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A60C7E-39E9-51BE-1364-9C9302742CDC}"/>
              </a:ext>
            </a:extLst>
          </p:cNvPr>
          <p:cNvSpPr>
            <a:spLocks noGrp="1"/>
          </p:cNvSpPr>
          <p:nvPr>
            <p:ph type="title" hasCustomPrompt="1"/>
          </p:nvPr>
        </p:nvSpPr>
        <p:spPr/>
        <p:txBody>
          <a:bodyPr/>
          <a:lstStyle>
            <a:lvl1pPr>
              <a:defRPr/>
            </a:lvl1pPr>
          </a:lstStyle>
          <a:p>
            <a:r>
              <a:rPr lang="en-GB" noProof="0" dirty="0"/>
              <a:t>Headline Arial bold, 30 pt</a:t>
            </a:r>
          </a:p>
        </p:txBody>
      </p:sp>
      <p:sp>
        <p:nvSpPr>
          <p:cNvPr id="7" name="Textplatzhalter 6">
            <a:extLst>
              <a:ext uri="{FF2B5EF4-FFF2-40B4-BE49-F238E27FC236}">
                <a16:creationId xmlns:a16="http://schemas.microsoft.com/office/drawing/2014/main" id="{46284B66-A11B-B3CA-B1F8-30C04E39812D}"/>
              </a:ext>
            </a:extLst>
          </p:cNvPr>
          <p:cNvSpPr>
            <a:spLocks noGrp="1"/>
          </p:cNvSpPr>
          <p:nvPr>
            <p:ph type="body" sz="quarter" idx="13" hasCustomPrompt="1"/>
          </p:nvPr>
        </p:nvSpPr>
        <p:spPr>
          <a:xfrm>
            <a:off x="936624" y="2016000"/>
            <a:ext cx="10317164" cy="3905375"/>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Copy Arial, 18 pt</a:t>
            </a:r>
          </a:p>
          <a:p>
            <a:pPr lvl="1"/>
            <a:r>
              <a:rPr lang="en-GB" noProof="0" dirty="0"/>
              <a:t>First Bullet, 18 pt</a:t>
            </a:r>
          </a:p>
          <a:p>
            <a:pPr lvl="2"/>
            <a:r>
              <a:rPr lang="en-GB" noProof="0" dirty="0"/>
              <a:t>Second Bullet, 18 pt</a:t>
            </a:r>
          </a:p>
          <a:p>
            <a:pPr lvl="3"/>
            <a:r>
              <a:rPr lang="en-GB" noProof="0" dirty="0"/>
              <a:t>Subheading Arial bold, 18 pt</a:t>
            </a:r>
          </a:p>
          <a:p>
            <a:pPr lvl="4"/>
            <a:r>
              <a:rPr lang="en-GB" noProof="0" dirty="0"/>
              <a:t>Subheading Arial bold, 24 pt</a:t>
            </a:r>
          </a:p>
          <a:p>
            <a:pPr lvl="5"/>
            <a:r>
              <a:rPr lang="en-GB" noProof="0" dirty="0"/>
              <a:t>Quote, 24 pt, orange</a:t>
            </a:r>
          </a:p>
          <a:p>
            <a:pPr lvl="6"/>
            <a:r>
              <a:rPr lang="en-GB" noProof="0" dirty="0"/>
              <a:t>Copy Arial, 18 pt</a:t>
            </a:r>
          </a:p>
          <a:p>
            <a:pPr lvl="7"/>
            <a:r>
              <a:rPr lang="en-GB" noProof="0" dirty="0"/>
              <a:t>Copy Arial, 18 pt</a:t>
            </a:r>
          </a:p>
          <a:p>
            <a:pPr lvl="8"/>
            <a:r>
              <a:rPr lang="en-GB" noProof="0" dirty="0"/>
              <a:t>Copy Arial, 18 pt</a:t>
            </a:r>
          </a:p>
        </p:txBody>
      </p:sp>
      <p:sp>
        <p:nvSpPr>
          <p:cNvPr id="5" name="Fußzeilenplatzhalter 4">
            <a:extLst>
              <a:ext uri="{FF2B5EF4-FFF2-40B4-BE49-F238E27FC236}">
                <a16:creationId xmlns:a16="http://schemas.microsoft.com/office/drawing/2014/main" id="{301EC199-87F9-4D50-EA60-C5E098191F25}"/>
              </a:ext>
            </a:extLst>
          </p:cNvPr>
          <p:cNvSpPr>
            <a:spLocks noGrp="1"/>
          </p:cNvSpPr>
          <p:nvPr>
            <p:ph type="ftr" sz="quarter" idx="11"/>
          </p:nvPr>
        </p:nvSpPr>
        <p:spPr/>
        <p:txBody>
          <a:bodyPr/>
          <a:lstStyle/>
          <a:p>
            <a:r>
              <a:rPr lang="en-GB" noProof="0" dirty="0"/>
              <a:t>Please insert title in the footer </a:t>
            </a:r>
            <a:r>
              <a:rPr lang="en-GB" i="1" noProof="0" dirty="0"/>
              <a:t>Name, Date and Occasion in Italics</a:t>
            </a:r>
          </a:p>
        </p:txBody>
      </p:sp>
      <p:sp>
        <p:nvSpPr>
          <p:cNvPr id="12" name="Untertitel 6">
            <a:extLst>
              <a:ext uri="{FF2B5EF4-FFF2-40B4-BE49-F238E27FC236}">
                <a16:creationId xmlns:a16="http://schemas.microsoft.com/office/drawing/2014/main" id="{3E0265B8-51ED-B319-D61E-D75878236E6F}"/>
              </a:ext>
            </a:extLst>
          </p:cNvPr>
          <p:cNvSpPr>
            <a:spLocks noGrp="1"/>
          </p:cNvSpPr>
          <p:nvPr>
            <p:ph type="subTitle" sz="quarter" idx="12" hasCustomPrompt="1"/>
          </p:nvPr>
        </p:nvSpPr>
        <p:spPr>
          <a:xfrm>
            <a:off x="936624" y="1296812"/>
            <a:ext cx="8910639" cy="285494"/>
          </a:xfrm>
          <a:prstGeom prst="rect">
            <a:avLst/>
          </a:prstGeom>
        </p:spPr>
        <p:txBody>
          <a:bodyPr lIns="0" tIns="0" rIns="0" bIns="0"/>
          <a:lstStyle>
            <a:lvl1pPr marL="0" indent="0" algn="l">
              <a:lnSpc>
                <a:spcPct val="90000"/>
              </a:lnSpc>
              <a:buNone/>
              <a:defRPr sz="1800" b="0" i="1">
                <a:solidFill>
                  <a:schemeClr val="bg2"/>
                </a:solidFill>
                <a:latin typeface="+mn-lt"/>
              </a:defRPr>
            </a:lvl1pPr>
            <a:lvl2pPr marL="0" indent="0" algn="l">
              <a:lnSpc>
                <a:spcPct val="90000"/>
              </a:lnSpc>
              <a:buNone/>
              <a:defRPr sz="1800" b="0" i="1">
                <a:solidFill>
                  <a:schemeClr val="bg2"/>
                </a:solidFill>
                <a:latin typeface="+mn-lt"/>
              </a:defRPr>
            </a:lvl2pPr>
            <a:lvl3pPr marL="0" indent="0" algn="l">
              <a:lnSpc>
                <a:spcPct val="90000"/>
              </a:lnSpc>
              <a:buNone/>
              <a:defRPr sz="1800" b="0" i="1">
                <a:solidFill>
                  <a:schemeClr val="bg2"/>
                </a:solidFill>
                <a:latin typeface="+mn-lt"/>
              </a:defRPr>
            </a:lvl3pPr>
            <a:lvl4pPr marL="0" indent="0" algn="l">
              <a:lnSpc>
                <a:spcPct val="90000"/>
              </a:lnSpc>
              <a:buNone/>
              <a:defRPr sz="1800" b="0" i="1">
                <a:solidFill>
                  <a:schemeClr val="bg2"/>
                </a:solidFill>
                <a:latin typeface="+mn-lt"/>
              </a:defRPr>
            </a:lvl4pPr>
            <a:lvl5pPr marL="0" indent="0" algn="l">
              <a:lnSpc>
                <a:spcPct val="90000"/>
              </a:lnSpc>
              <a:buNone/>
              <a:defRPr sz="1800" b="0" i="1">
                <a:solidFill>
                  <a:schemeClr val="bg2"/>
                </a:solidFill>
                <a:latin typeface="+mn-lt"/>
              </a:defRPr>
            </a:lvl5pPr>
            <a:lvl6pPr marL="0" indent="0" algn="l">
              <a:lnSpc>
                <a:spcPct val="90000"/>
              </a:lnSpc>
              <a:buNone/>
              <a:defRPr sz="1800" b="0" i="1">
                <a:solidFill>
                  <a:schemeClr val="bg2"/>
                </a:solidFill>
                <a:latin typeface="+mn-lt"/>
              </a:defRPr>
            </a:lvl6pPr>
            <a:lvl7pPr marL="0" indent="0" algn="l">
              <a:lnSpc>
                <a:spcPct val="90000"/>
              </a:lnSpc>
              <a:buNone/>
              <a:defRPr sz="1800" b="0" i="1">
                <a:solidFill>
                  <a:schemeClr val="bg2"/>
                </a:solidFill>
                <a:latin typeface="+mn-lt"/>
              </a:defRPr>
            </a:lvl7pPr>
            <a:lvl8pPr marL="0" indent="0" algn="l">
              <a:lnSpc>
                <a:spcPct val="90000"/>
              </a:lnSpc>
              <a:buNone/>
              <a:defRPr sz="1800" b="0" i="1">
                <a:solidFill>
                  <a:schemeClr val="bg2"/>
                </a:solidFill>
                <a:latin typeface="+mn-lt"/>
              </a:defRPr>
            </a:lvl8pPr>
            <a:lvl9pPr marL="0" indent="0" algn="l">
              <a:lnSpc>
                <a:spcPct val="90000"/>
              </a:lnSpc>
              <a:buNone/>
              <a:defRPr sz="1800" b="0" i="1">
                <a:solidFill>
                  <a:schemeClr val="bg2"/>
                </a:solidFill>
                <a:latin typeface="+mn-lt"/>
              </a:defRPr>
            </a:lvl9pPr>
          </a:lstStyle>
          <a:p>
            <a:r>
              <a:rPr lang="en-GB" noProof="0" dirty="0"/>
              <a:t>Headline add-on, Arial Italic, 18 pt, orange</a:t>
            </a:r>
          </a:p>
        </p:txBody>
      </p:sp>
      <p:sp>
        <p:nvSpPr>
          <p:cNvPr id="3" name="Date Placeholder 3">
            <a:extLst>
              <a:ext uri="{FF2B5EF4-FFF2-40B4-BE49-F238E27FC236}">
                <a16:creationId xmlns:a16="http://schemas.microsoft.com/office/drawing/2014/main" id="{B813303C-C1E6-DEEA-79FE-604C62A23AD0}"/>
              </a:ext>
            </a:extLst>
          </p:cNvPr>
          <p:cNvSpPr>
            <a:spLocks noGrp="1"/>
          </p:cNvSpPr>
          <p:nvPr>
            <p:ph type="dt" sz="half" idx="2"/>
          </p:nvPr>
        </p:nvSpPr>
        <p:spPr>
          <a:xfrm rot="16200000">
            <a:off x="9209941" y="3562303"/>
            <a:ext cx="5340817"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6" name="Slide Number Placeholder 5">
            <a:extLst>
              <a:ext uri="{FF2B5EF4-FFF2-40B4-BE49-F238E27FC236}">
                <a16:creationId xmlns:a16="http://schemas.microsoft.com/office/drawing/2014/main" id="{9B122A8D-1DBE-BD85-92F3-EFE59AC18E5D}"/>
              </a:ext>
            </a:extLst>
          </p:cNvPr>
          <p:cNvSpPr txBox="1">
            <a:spLocks/>
          </p:cNvSpPr>
          <p:nvPr userDrawn="1"/>
        </p:nvSpPr>
        <p:spPr>
          <a:xfrm>
            <a:off x="468313" y="6534114"/>
            <a:ext cx="469581" cy="175313"/>
          </a:xfrm>
          <a:prstGeom prst="rect">
            <a:avLst/>
          </a:prstGeom>
        </p:spPr>
        <p:txBody>
          <a:bodyPr vert="horz" lIns="0" tIns="45720" rIns="0" bIns="45720" rtlCol="0" anchor="ctr"/>
          <a:lstStyle>
            <a:defPPr>
              <a:defRPr lang="de-DE"/>
            </a:defPPr>
            <a:lvl1pPr marL="0" algn="l"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6D6064-FB9F-4877-ADF1-97150FF2D969}" type="slidenum">
              <a:rPr lang="en-GB" smtClean="0"/>
              <a:pPr/>
              <a:t>‹#›</a:t>
            </a:fld>
            <a:endParaRPr lang="en-GB"/>
          </a:p>
        </p:txBody>
      </p:sp>
    </p:spTree>
    <p:extLst>
      <p:ext uri="{BB962C8B-B14F-4D97-AF65-F5344CB8AC3E}">
        <p14:creationId xmlns:p14="http://schemas.microsoft.com/office/powerpoint/2010/main" val="42051578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4.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3.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2"/>
          <a:srcRect/>
          <a:tile tx="0" ty="0" sx="100000" sy="100000" flip="none" algn="tl"/>
        </a:blipFill>
        <a:effectLst/>
      </p:bgPr>
    </p:bg>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D6331505-9ECA-3956-1067-E87CC20DB773}"/>
              </a:ext>
            </a:extLst>
          </p:cNvPr>
          <p:cNvGraphicFramePr>
            <a:graphicFrameLocks noChangeAspect="1"/>
          </p:cNvGraphicFramePr>
          <p:nvPr userDrawn="1">
            <p:custDataLst>
              <p:tags r:id="rId31"/>
            </p:custDataLst>
            <p:extLst>
              <p:ext uri="{D42A27DB-BD31-4B8C-83A1-F6EECF244321}">
                <p14:modId xmlns:p14="http://schemas.microsoft.com/office/powerpoint/2010/main" val="1918892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3" imgW="410" imgH="409" progId="TCLayout.ActiveDocument.1">
                  <p:embed/>
                </p:oleObj>
              </mc:Choice>
              <mc:Fallback>
                <p:oleObj name="think-cell Folie" r:id="rId33" imgW="410" imgH="409" progId="TCLayout.ActiveDocument.1">
                  <p:embed/>
                  <p:pic>
                    <p:nvPicPr>
                      <p:cNvPr id="0" name=""/>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2B430F5F-5EE6-7217-0204-9D76CC0E2112}"/>
              </a:ext>
            </a:extLst>
          </p:cNvPr>
          <p:cNvSpPr>
            <a:spLocks noGrp="1"/>
          </p:cNvSpPr>
          <p:nvPr>
            <p:ph type="title"/>
          </p:nvPr>
        </p:nvSpPr>
        <p:spPr>
          <a:xfrm>
            <a:off x="936624" y="0"/>
            <a:ext cx="8910639" cy="1136073"/>
          </a:xfrm>
          <a:prstGeom prst="rect">
            <a:avLst/>
          </a:prstGeom>
        </p:spPr>
        <p:txBody>
          <a:bodyPr vert="horz" lIns="0" tIns="0" rIns="0" bIns="0" rtlCol="0" anchor="b">
            <a:noAutofit/>
          </a:bodyPr>
          <a:lstStyle/>
          <a:p>
            <a:r>
              <a:rPr lang="en-GB" noProof="0" dirty="0"/>
              <a:t>Headline Arial bold, 30 pt</a:t>
            </a:r>
          </a:p>
        </p:txBody>
      </p:sp>
      <p:sp>
        <p:nvSpPr>
          <p:cNvPr id="3" name="Textplatzhalter 2">
            <a:extLst>
              <a:ext uri="{FF2B5EF4-FFF2-40B4-BE49-F238E27FC236}">
                <a16:creationId xmlns:a16="http://schemas.microsoft.com/office/drawing/2014/main" id="{161FBA3B-4EF4-7A72-C915-876AFB7AAE23}"/>
              </a:ext>
            </a:extLst>
          </p:cNvPr>
          <p:cNvSpPr>
            <a:spLocks noGrp="1"/>
          </p:cNvSpPr>
          <p:nvPr>
            <p:ph type="body" idx="1"/>
          </p:nvPr>
        </p:nvSpPr>
        <p:spPr>
          <a:xfrm>
            <a:off x="936625" y="2014538"/>
            <a:ext cx="10317164" cy="3906838"/>
          </a:xfrm>
          <a:prstGeom prst="rect">
            <a:avLst/>
          </a:prstGeom>
        </p:spPr>
        <p:txBody>
          <a:bodyPr vert="horz" lIns="0" tIns="0" rIns="0" bIns="0" rtlCol="0">
            <a:noAutofit/>
          </a:bodyPr>
          <a:lstStyle/>
          <a:p>
            <a:pPr lvl="0"/>
            <a:r>
              <a:rPr lang="en-GB" noProof="0" dirty="0"/>
              <a:t>Copy Arial, 18 pt</a:t>
            </a:r>
          </a:p>
          <a:p>
            <a:pPr lvl="1"/>
            <a:r>
              <a:rPr lang="en-GB" noProof="0" dirty="0"/>
              <a:t>First Bullet, 18 pt</a:t>
            </a:r>
          </a:p>
          <a:p>
            <a:pPr lvl="2"/>
            <a:r>
              <a:rPr lang="en-GB" noProof="0" dirty="0"/>
              <a:t>Second Bullet, 18 pt</a:t>
            </a:r>
          </a:p>
          <a:p>
            <a:pPr lvl="3"/>
            <a:r>
              <a:rPr lang="en-GB" noProof="0" dirty="0"/>
              <a:t>Subheading Arial bold, 18 pt</a:t>
            </a:r>
          </a:p>
          <a:p>
            <a:pPr lvl="4"/>
            <a:r>
              <a:rPr lang="en-GB" noProof="0" dirty="0"/>
              <a:t>Subheading Arial bold, 24 pt</a:t>
            </a:r>
          </a:p>
          <a:p>
            <a:pPr lvl="5"/>
            <a:r>
              <a:rPr lang="en-GB" noProof="0" dirty="0"/>
              <a:t>Quote, 24 pt, orange</a:t>
            </a:r>
          </a:p>
          <a:p>
            <a:pPr lvl="6"/>
            <a:r>
              <a:rPr lang="en-GB" noProof="0" dirty="0"/>
              <a:t>Copy Arial, 18 pt</a:t>
            </a:r>
          </a:p>
          <a:p>
            <a:pPr lvl="7"/>
            <a:r>
              <a:rPr lang="en-GB" noProof="0" dirty="0"/>
              <a:t>Copy Arial, 18 pt</a:t>
            </a:r>
          </a:p>
          <a:p>
            <a:pPr lvl="8"/>
            <a:r>
              <a:rPr lang="en-GB" noProof="0" dirty="0"/>
              <a:t>Copy Arial, 18 pt</a:t>
            </a:r>
          </a:p>
        </p:txBody>
      </p:sp>
      <p:sp>
        <p:nvSpPr>
          <p:cNvPr id="5" name="Fußzeilenplatzhalter 4">
            <a:extLst>
              <a:ext uri="{FF2B5EF4-FFF2-40B4-BE49-F238E27FC236}">
                <a16:creationId xmlns:a16="http://schemas.microsoft.com/office/drawing/2014/main" id="{3144BAAE-B800-7FD6-3DA7-97327451DED3}"/>
              </a:ext>
            </a:extLst>
          </p:cNvPr>
          <p:cNvSpPr>
            <a:spLocks noGrp="1"/>
          </p:cNvSpPr>
          <p:nvPr>
            <p:ph type="ftr" sz="quarter" idx="3"/>
          </p:nvPr>
        </p:nvSpPr>
        <p:spPr>
          <a:xfrm>
            <a:off x="936625" y="6532505"/>
            <a:ext cx="5147376" cy="175312"/>
          </a:xfrm>
          <a:prstGeom prst="rect">
            <a:avLst/>
          </a:prstGeom>
        </p:spPr>
        <p:txBody>
          <a:bodyPr vert="horz" lIns="0" tIns="0" rIns="0" bIns="18000" rtlCol="0" anchor="b">
            <a:noAutofit/>
          </a:bodyPr>
          <a:lstStyle>
            <a:lvl1pPr algn="l">
              <a:defRPr sz="900" i="0">
                <a:solidFill>
                  <a:schemeClr val="tx1"/>
                </a:solidFill>
              </a:defRPr>
            </a:lvl1pPr>
          </a:lstStyle>
          <a:p>
            <a:r>
              <a:rPr lang="en-GB" noProof="0" dirty="0"/>
              <a:t>Please insert title in the footer </a:t>
            </a:r>
            <a:r>
              <a:rPr lang="en-GB" i="1" noProof="0" dirty="0"/>
              <a:t>Name, Date and Occasion in Italics</a:t>
            </a:r>
          </a:p>
        </p:txBody>
      </p:sp>
      <p:cxnSp>
        <p:nvCxnSpPr>
          <p:cNvPr id="16" name="Gerader Verbinder 15">
            <a:extLst>
              <a:ext uri="{FF2B5EF4-FFF2-40B4-BE49-F238E27FC236}">
                <a16:creationId xmlns:a16="http://schemas.microsoft.com/office/drawing/2014/main" id="{93DEE3F7-A4A5-97B4-1A51-BC68FBBF3DCB}"/>
              </a:ext>
            </a:extLst>
          </p:cNvPr>
          <p:cNvCxnSpPr/>
          <p:nvPr userDrawn="1"/>
        </p:nvCxnSpPr>
        <p:spPr>
          <a:xfrm>
            <a:off x="0" y="6382322"/>
            <a:ext cx="608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Grafik 29">
            <a:extLst>
              <a:ext uri="{FF2B5EF4-FFF2-40B4-BE49-F238E27FC236}">
                <a16:creationId xmlns:a16="http://schemas.microsoft.com/office/drawing/2014/main" id="{F986432C-5575-7D1B-27F5-31B6D699A418}"/>
              </a:ext>
            </a:extLst>
          </p:cNvPr>
          <p:cNvPicPr>
            <a:picLocks noChangeAspect="1"/>
          </p:cNvPicPr>
          <p:nvPr userDrawn="1"/>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1228400" y="399599"/>
            <a:ext cx="494970" cy="647783"/>
          </a:xfrm>
          <a:prstGeom prst="rect">
            <a:avLst/>
          </a:prstGeom>
        </p:spPr>
      </p:pic>
      <p:sp>
        <p:nvSpPr>
          <p:cNvPr id="6" name="Textfeld 5">
            <a:extLst>
              <a:ext uri="{FF2B5EF4-FFF2-40B4-BE49-F238E27FC236}">
                <a16:creationId xmlns:a16="http://schemas.microsoft.com/office/drawing/2014/main" id="{45ECF14B-8906-1F35-8706-ADE4F50C4CB2}"/>
              </a:ext>
            </a:extLst>
          </p:cNvPr>
          <p:cNvSpPr txBox="1"/>
          <p:nvPr userDrawn="1"/>
        </p:nvSpPr>
        <p:spPr>
          <a:xfrm>
            <a:off x="5337270" y="1809178"/>
            <a:ext cx="1695355" cy="1028209"/>
          </a:xfrm>
          <a:prstGeom prst="rect">
            <a:avLst/>
          </a:prstGeom>
          <a:noFill/>
        </p:spPr>
        <p:txBody>
          <a:bodyPr wrap="square" rtlCol="0">
            <a:spAutoFit/>
          </a:bodyPr>
          <a:lstStyle/>
          <a:p>
            <a:endParaRPr lang="de-DE"/>
          </a:p>
        </p:txBody>
      </p:sp>
      <p:sp>
        <p:nvSpPr>
          <p:cNvPr id="10" name="Date Placeholder 3">
            <a:extLst>
              <a:ext uri="{FF2B5EF4-FFF2-40B4-BE49-F238E27FC236}">
                <a16:creationId xmlns:a16="http://schemas.microsoft.com/office/drawing/2014/main" id="{05E7D917-1DA2-1D17-CA57-6D03E4089C34}"/>
              </a:ext>
            </a:extLst>
          </p:cNvPr>
          <p:cNvSpPr>
            <a:spLocks noGrp="1"/>
          </p:cNvSpPr>
          <p:nvPr>
            <p:ph type="dt" sz="half" idx="2"/>
          </p:nvPr>
        </p:nvSpPr>
        <p:spPr>
          <a:xfrm rot="16200000">
            <a:off x="9209197" y="3561558"/>
            <a:ext cx="5342306" cy="313953"/>
          </a:xfrm>
          <a:prstGeom prst="rect">
            <a:avLst/>
          </a:prstGeom>
        </p:spPr>
        <p:txBody>
          <a:bodyPr vert="horz" lIns="0" tIns="0" rIns="0" bIns="0" rtlCol="0" anchor="b" anchorCtr="0"/>
          <a:lstStyle>
            <a:lvl1pPr algn="l">
              <a:defRPr sz="900">
                <a:solidFill>
                  <a:schemeClr val="bg1">
                    <a:lumMod val="50000"/>
                  </a:schemeClr>
                </a:solidFill>
              </a:defRPr>
            </a:lvl1pPr>
          </a:lstStyle>
          <a:p>
            <a:r>
              <a:rPr lang="en-GB" noProof="0" dirty="0"/>
              <a:t>Data Classification: ESO CONFIDENTIAL/INTERNAL/PUBLIC, ESO-XXXXXX v.X (doc nr, version)</a:t>
            </a:r>
          </a:p>
        </p:txBody>
      </p:sp>
      <p:sp>
        <p:nvSpPr>
          <p:cNvPr id="11" name="Slide Number Placeholder 5">
            <a:extLst>
              <a:ext uri="{FF2B5EF4-FFF2-40B4-BE49-F238E27FC236}">
                <a16:creationId xmlns:a16="http://schemas.microsoft.com/office/drawing/2014/main" id="{7540655A-129B-FC48-1858-C7C4EA66F666}"/>
              </a:ext>
            </a:extLst>
          </p:cNvPr>
          <p:cNvSpPr>
            <a:spLocks noGrp="1"/>
          </p:cNvSpPr>
          <p:nvPr>
            <p:ph type="sldNum" sz="quarter" idx="4"/>
          </p:nvPr>
        </p:nvSpPr>
        <p:spPr>
          <a:xfrm>
            <a:off x="468313" y="6534114"/>
            <a:ext cx="469581" cy="175313"/>
          </a:xfrm>
          <a:prstGeom prst="rect">
            <a:avLst/>
          </a:prstGeom>
        </p:spPr>
        <p:txBody>
          <a:bodyPr vert="horz" lIns="0" tIns="45720" rIns="0" bIns="45720" rtlCol="0" anchor="ctr"/>
          <a:lstStyle>
            <a:lvl1pPr algn="l">
              <a:defRPr sz="900" b="1">
                <a:solidFill>
                  <a:schemeClr val="tx1"/>
                </a:solidFill>
              </a:defRPr>
            </a:lvl1pPr>
          </a:lstStyle>
          <a:p>
            <a:fld id="{766D6064-FB9F-4877-ADF1-97150FF2D969}" type="slidenum">
              <a:rPr lang="en-GB" smtClean="0"/>
              <a:pPr/>
              <a:t>‹#›</a:t>
            </a:fld>
            <a:endParaRPr lang="en-GB"/>
          </a:p>
        </p:txBody>
      </p:sp>
    </p:spTree>
    <p:extLst>
      <p:ext uri="{BB962C8B-B14F-4D97-AF65-F5344CB8AC3E}">
        <p14:creationId xmlns:p14="http://schemas.microsoft.com/office/powerpoint/2010/main" val="128900193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60" r:id="rId7"/>
    <p:sldLayoutId id="2147483661" r:id="rId8"/>
    <p:sldLayoutId id="2147483653" r:id="rId9"/>
    <p:sldLayoutId id="214748365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81"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Lst>
  <p:hf hdr="0"/>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200"/>
        </a:spcBef>
        <a:buFont typeface="Arial" panose="020B0604020202020204" pitchFamily="34" charset="0"/>
        <a:buNone/>
        <a:defRPr sz="1800" kern="1200">
          <a:solidFill>
            <a:schemeClr val="tx1"/>
          </a:solidFill>
          <a:latin typeface="+mn-lt"/>
          <a:ea typeface="+mn-ea"/>
          <a:cs typeface="+mn-cs"/>
        </a:defRPr>
      </a:lvl1pPr>
      <a:lvl2pPr marL="172800" indent="-172800" algn="l" defTabSz="914400" rtl="0" eaLnBrk="1" latinLnBrk="0" hangingPunct="1">
        <a:lnSpc>
          <a:spcPct val="120000"/>
        </a:lnSpc>
        <a:spcBef>
          <a:spcPts val="1200"/>
        </a:spcBef>
        <a:buClr>
          <a:schemeClr val="tx2"/>
        </a:buClr>
        <a:buFont typeface="Arial" panose="020B0604020202020204" pitchFamily="34" charset="0"/>
        <a:buChar char="•"/>
        <a:defRPr sz="1800" kern="1200">
          <a:solidFill>
            <a:schemeClr val="tx1"/>
          </a:solidFill>
          <a:latin typeface="+mn-lt"/>
          <a:ea typeface="+mn-ea"/>
          <a:cs typeface="+mn-cs"/>
        </a:defRPr>
      </a:lvl2pPr>
      <a:lvl3pPr marL="514800" indent="-172800" algn="l" defTabSz="914400" rtl="0" eaLnBrk="1" latinLnBrk="0" hangingPunct="1">
        <a:lnSpc>
          <a:spcPct val="120000"/>
        </a:lnSpc>
        <a:spcBef>
          <a:spcPts val="1200"/>
        </a:spcBef>
        <a:buClr>
          <a:schemeClr val="bg2"/>
        </a:buClr>
        <a:buFont typeface="Arial" panose="020B0604020202020204" pitchFamily="34" charset="0"/>
        <a:buChar char="•"/>
        <a:defRPr sz="1800" kern="1200">
          <a:solidFill>
            <a:schemeClr val="tx1"/>
          </a:solidFill>
          <a:latin typeface="+mn-lt"/>
          <a:ea typeface="+mn-ea"/>
          <a:cs typeface="+mn-cs"/>
        </a:defRPr>
      </a:lvl3pPr>
      <a:lvl4pPr marL="0" indent="0" algn="l" defTabSz="914400" rtl="0" eaLnBrk="1" latinLnBrk="0" hangingPunct="1">
        <a:lnSpc>
          <a:spcPct val="111000"/>
        </a:lnSpc>
        <a:spcBef>
          <a:spcPts val="1200"/>
        </a:spcBef>
        <a:buFont typeface="Arial" panose="020B0604020202020204" pitchFamily="34" charset="0"/>
        <a:buNone/>
        <a:defRPr sz="1800" b="1" kern="1200">
          <a:solidFill>
            <a:schemeClr val="tx1"/>
          </a:solidFill>
          <a:latin typeface="+mn-lt"/>
          <a:ea typeface="+mn-ea"/>
          <a:cs typeface="+mn-cs"/>
        </a:defRPr>
      </a:lvl4pPr>
      <a:lvl5pPr marL="0" indent="0" algn="l" defTabSz="914400" rtl="0" eaLnBrk="1" latinLnBrk="0" hangingPunct="1">
        <a:lnSpc>
          <a:spcPct val="118000"/>
        </a:lnSpc>
        <a:spcBef>
          <a:spcPts val="1200"/>
        </a:spcBef>
        <a:buClr>
          <a:schemeClr val="tx2"/>
        </a:buClr>
        <a:buFont typeface="Arial" panose="020B0604020202020204" pitchFamily="34" charset="0"/>
        <a:buNone/>
        <a:defRPr sz="2400" b="1" kern="1200">
          <a:solidFill>
            <a:schemeClr val="tx1"/>
          </a:solidFill>
          <a:latin typeface="+mn-lt"/>
          <a:ea typeface="+mn-ea"/>
          <a:cs typeface="+mn-cs"/>
        </a:defRPr>
      </a:lvl5pPr>
      <a:lvl6pPr marL="0" indent="0" algn="l" defTabSz="914400" rtl="0" eaLnBrk="1" latinLnBrk="0" hangingPunct="1">
        <a:lnSpc>
          <a:spcPct val="111000"/>
        </a:lnSpc>
        <a:spcBef>
          <a:spcPts val="1200"/>
        </a:spcBef>
        <a:buClr>
          <a:schemeClr val="bg2"/>
        </a:buClr>
        <a:buFont typeface="Arial" panose="020B0604020202020204" pitchFamily="34" charset="0"/>
        <a:buNone/>
        <a:defRPr sz="2400" i="1" kern="1200">
          <a:solidFill>
            <a:schemeClr val="bg2"/>
          </a:solidFill>
          <a:latin typeface="Georgia" panose="02040502050405020303" pitchFamily="18" charset="0"/>
          <a:ea typeface="+mn-ea"/>
          <a:cs typeface="+mn-cs"/>
        </a:defRPr>
      </a:lvl6pPr>
      <a:lvl7pPr marL="0" indent="0" algn="l" defTabSz="914400" rtl="0" eaLnBrk="1" latinLnBrk="0" hangingPunct="1">
        <a:lnSpc>
          <a:spcPct val="120000"/>
        </a:lnSpc>
        <a:spcBef>
          <a:spcPts val="1200"/>
        </a:spcBef>
        <a:buFont typeface="Arial" panose="020B0604020202020204" pitchFamily="34" charset="0"/>
        <a:buNone/>
        <a:defRPr sz="1800" b="0" i="0" kern="1200">
          <a:solidFill>
            <a:schemeClr val="tx1"/>
          </a:solidFill>
          <a:latin typeface="+mj-lt"/>
          <a:ea typeface="+mn-ea"/>
          <a:cs typeface="+mn-cs"/>
        </a:defRPr>
      </a:lvl7pPr>
      <a:lvl8pPr marL="0" indent="0" algn="l" defTabSz="914400" rtl="0" eaLnBrk="1" latinLnBrk="0" hangingPunct="1">
        <a:lnSpc>
          <a:spcPct val="120000"/>
        </a:lnSpc>
        <a:spcBef>
          <a:spcPts val="1200"/>
        </a:spcBef>
        <a:buFont typeface="Arial" panose="020B0604020202020204" pitchFamily="34" charset="0"/>
        <a:buNone/>
        <a:defRPr sz="1800" b="0" i="0" kern="1200">
          <a:solidFill>
            <a:schemeClr val="tx1"/>
          </a:solidFill>
          <a:latin typeface="+mj-lt"/>
          <a:ea typeface="+mn-ea"/>
          <a:cs typeface="+mn-cs"/>
        </a:defRPr>
      </a:lvl8pPr>
      <a:lvl9pPr marL="0" indent="0" algn="l" defTabSz="914400" rtl="0" eaLnBrk="1" latinLnBrk="0" hangingPunct="1">
        <a:lnSpc>
          <a:spcPct val="120000"/>
        </a:lnSpc>
        <a:spcBef>
          <a:spcPts val="1200"/>
        </a:spcBef>
        <a:buFont typeface="Arial" panose="020B0604020202020204" pitchFamily="34" charset="0"/>
        <a:buNone/>
        <a:defRPr sz="1800" b="0" i="0" kern="1200">
          <a:solidFill>
            <a:schemeClr val="tx1"/>
          </a:solidFill>
          <a:latin typeface="+mj-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95" userDrawn="1">
          <p15:clr>
            <a:srgbClr val="F26B43"/>
          </p15:clr>
        </p15:guide>
        <p15:guide id="4" pos="590" userDrawn="1">
          <p15:clr>
            <a:srgbClr val="F26B43"/>
          </p15:clr>
        </p15:guide>
        <p15:guide id="5" pos="886" userDrawn="1">
          <p15:clr>
            <a:srgbClr val="F26B43"/>
          </p15:clr>
        </p15:guide>
        <p15:guide id="6" pos="1181" userDrawn="1">
          <p15:clr>
            <a:srgbClr val="F26B43"/>
          </p15:clr>
        </p15:guide>
        <p15:guide id="7" pos="1476" userDrawn="1">
          <p15:clr>
            <a:srgbClr val="F26B43"/>
          </p15:clr>
        </p15:guide>
        <p15:guide id="8" pos="1772" userDrawn="1">
          <p15:clr>
            <a:srgbClr val="F26B43"/>
          </p15:clr>
        </p15:guide>
        <p15:guide id="9" pos="2067" userDrawn="1">
          <p15:clr>
            <a:srgbClr val="F26B43"/>
          </p15:clr>
        </p15:guide>
        <p15:guide id="10" pos="2363" userDrawn="1">
          <p15:clr>
            <a:srgbClr val="F26B43"/>
          </p15:clr>
        </p15:guide>
        <p15:guide id="11" pos="2658" userDrawn="1">
          <p15:clr>
            <a:srgbClr val="F26B43"/>
          </p15:clr>
        </p15:guide>
        <p15:guide id="12" pos="2953" userDrawn="1">
          <p15:clr>
            <a:srgbClr val="F26B43"/>
          </p15:clr>
        </p15:guide>
        <p15:guide id="13" pos="3249" userDrawn="1">
          <p15:clr>
            <a:srgbClr val="F26B43"/>
          </p15:clr>
        </p15:guide>
        <p15:guide id="14" pos="3544" userDrawn="1">
          <p15:clr>
            <a:srgbClr val="F26B43"/>
          </p15:clr>
        </p15:guide>
        <p15:guide id="15" pos="3840" userDrawn="1">
          <p15:clr>
            <a:srgbClr val="F26B43"/>
          </p15:clr>
        </p15:guide>
        <p15:guide id="16" pos="4135" userDrawn="1">
          <p15:clr>
            <a:srgbClr val="F26B43"/>
          </p15:clr>
        </p15:guide>
        <p15:guide id="17" pos="4430" userDrawn="1">
          <p15:clr>
            <a:srgbClr val="F26B43"/>
          </p15:clr>
        </p15:guide>
        <p15:guide id="18" pos="4726" userDrawn="1">
          <p15:clr>
            <a:srgbClr val="F26B43"/>
          </p15:clr>
        </p15:guide>
        <p15:guide id="19" pos="5021" userDrawn="1">
          <p15:clr>
            <a:srgbClr val="F26B43"/>
          </p15:clr>
        </p15:guide>
        <p15:guide id="20" pos="5316" userDrawn="1">
          <p15:clr>
            <a:srgbClr val="F26B43"/>
          </p15:clr>
        </p15:guide>
        <p15:guide id="21" pos="5612" userDrawn="1">
          <p15:clr>
            <a:srgbClr val="F26B43"/>
          </p15:clr>
        </p15:guide>
        <p15:guide id="22" pos="5907" userDrawn="1">
          <p15:clr>
            <a:srgbClr val="F26B43"/>
          </p15:clr>
        </p15:guide>
        <p15:guide id="23" pos="6203" userDrawn="1">
          <p15:clr>
            <a:srgbClr val="F26B43"/>
          </p15:clr>
        </p15:guide>
        <p15:guide id="24" pos="6498" userDrawn="1">
          <p15:clr>
            <a:srgbClr val="F26B43"/>
          </p15:clr>
        </p15:guide>
        <p15:guide id="25" pos="6793" userDrawn="1">
          <p15:clr>
            <a:srgbClr val="F26B43"/>
          </p15:clr>
        </p15:guide>
        <p15:guide id="26" pos="7089" userDrawn="1">
          <p15:clr>
            <a:srgbClr val="F26B43"/>
          </p15:clr>
        </p15:guide>
        <p15:guide id="27" pos="7384" userDrawn="1">
          <p15:clr>
            <a:srgbClr val="F26B43"/>
          </p15:clr>
        </p15:guide>
        <p15:guide id="28" orient="horz" userDrawn="1">
          <p15:clr>
            <a:srgbClr val="F26B43"/>
          </p15:clr>
        </p15:guide>
        <p15:guide id="29" orient="horz" pos="4320" userDrawn="1">
          <p15:clr>
            <a:srgbClr val="F26B43"/>
          </p15:clr>
        </p15:guide>
        <p15:guide id="30" orient="horz" pos="249" userDrawn="1">
          <p15:clr>
            <a:srgbClr val="F26B43"/>
          </p15:clr>
        </p15:guide>
        <p15:guide id="31" orient="horz" pos="40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4.jp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3.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8.xml"/><Relationship Id="rId4" Type="http://schemas.openxmlformats.org/officeDocument/2006/relationships/hyperlink" Target="http://esoads.eso.org/cgi-bin/nph-bib_query?bibcode=1984Msngr..38....9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www.eso.org/observing/etc/"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www.ls.eso.org/sci/facilities/lasilla/sciops/bin/efosc1.cgi" TargetMode="External"/><Relationship Id="rId5" Type="http://schemas.openxmlformats.org/officeDocument/2006/relationships/hyperlink" Target="https://www.eso.org/sci/facilities/lasilla/instruments/efosc/doc.html" TargetMode="Externa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1.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8566E0C-FA6E-54A2-225D-2AF65AECB417}"/>
              </a:ext>
            </a:extLst>
          </p:cNvPr>
          <p:cNvGraphicFramePr>
            <a:graphicFrameLocks noChangeAspect="1"/>
          </p:cNvGraphicFramePr>
          <p:nvPr>
            <p:custDataLst>
              <p:tags r:id="rId1"/>
            </p:custDataLst>
            <p:extLst>
              <p:ext uri="{D42A27DB-BD31-4B8C-83A1-F6EECF244321}">
                <p14:modId xmlns:p14="http://schemas.microsoft.com/office/powerpoint/2010/main" val="927649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3">
            <a:extLst>
              <a:ext uri="{FF2B5EF4-FFF2-40B4-BE49-F238E27FC236}">
                <a16:creationId xmlns:a16="http://schemas.microsoft.com/office/drawing/2014/main" id="{099AAC83-6D97-6BEC-F0E9-9B61E26881F6}"/>
              </a:ext>
            </a:extLst>
          </p:cNvPr>
          <p:cNvSpPr>
            <a:spLocks noGrp="1"/>
          </p:cNvSpPr>
          <p:nvPr>
            <p:ph type="ctrTitle"/>
          </p:nvPr>
        </p:nvSpPr>
        <p:spPr>
          <a:xfrm>
            <a:off x="1" y="713985"/>
            <a:ext cx="3880684" cy="2325214"/>
          </a:xfrm>
        </p:spPr>
        <p:txBody>
          <a:bodyPr/>
          <a:lstStyle/>
          <a:p>
            <a:br>
              <a:rPr lang="en-GB" dirty="0"/>
            </a:br>
            <a:r>
              <a:rPr lang="en-GB" dirty="0"/>
              <a:t>SOXS </a:t>
            </a:r>
            <a:br>
              <a:rPr lang="en-GB" dirty="0"/>
            </a:br>
            <a:r>
              <a:rPr lang="en-GB" dirty="0"/>
              <a:t>(Son Of </a:t>
            </a:r>
            <a:r>
              <a:rPr lang="en-GB" dirty="0" err="1"/>
              <a:t>Xshooter</a:t>
            </a:r>
            <a:r>
              <a:rPr lang="en-GB" dirty="0"/>
              <a:t>)</a:t>
            </a:r>
          </a:p>
        </p:txBody>
      </p:sp>
      <p:sp>
        <p:nvSpPr>
          <p:cNvPr id="5" name="Untertitel 4">
            <a:extLst>
              <a:ext uri="{FF2B5EF4-FFF2-40B4-BE49-F238E27FC236}">
                <a16:creationId xmlns:a16="http://schemas.microsoft.com/office/drawing/2014/main" id="{7C57B5CD-E0DE-E06E-AA7B-0AFFC1873257}"/>
              </a:ext>
            </a:extLst>
          </p:cNvPr>
          <p:cNvSpPr>
            <a:spLocks noGrp="1"/>
          </p:cNvSpPr>
          <p:nvPr>
            <p:ph type="subTitle" idx="1"/>
          </p:nvPr>
        </p:nvSpPr>
        <p:spPr>
          <a:xfrm>
            <a:off x="401019" y="5261645"/>
            <a:ext cx="10316307" cy="1526309"/>
          </a:xfrm>
        </p:spPr>
        <p:txBody>
          <a:bodyPr/>
          <a:lstStyle/>
          <a:p>
            <a:r>
              <a:rPr lang="en-GB" dirty="0"/>
              <a:t>The two sides of NTT (plus ULTRACAM and </a:t>
            </a:r>
            <a:r>
              <a:rPr lang="en-GB" dirty="0" err="1"/>
              <a:t>AstraLux</a:t>
            </a:r>
            <a:r>
              <a:rPr lang="en-GB" dirty="0"/>
              <a:t>)</a:t>
            </a:r>
          </a:p>
        </p:txBody>
      </p:sp>
      <p:sp>
        <p:nvSpPr>
          <p:cNvPr id="9" name="Datumsplatzhalter 8">
            <a:extLst>
              <a:ext uri="{FF2B5EF4-FFF2-40B4-BE49-F238E27FC236}">
                <a16:creationId xmlns:a16="http://schemas.microsoft.com/office/drawing/2014/main" id="{D1D97568-A082-0238-0616-D1B047216E98}"/>
              </a:ext>
            </a:extLst>
          </p:cNvPr>
          <p:cNvSpPr>
            <a:spLocks noGrp="1"/>
          </p:cNvSpPr>
          <p:nvPr>
            <p:ph type="dt" sz="half" idx="2"/>
          </p:nvPr>
        </p:nvSpPr>
        <p:spPr/>
        <p:txBody>
          <a:bodyPr/>
          <a:lstStyle/>
          <a:p>
            <a:r>
              <a:rPr lang="de-DE" dirty="0"/>
              <a:t>Data Classification: ESO CONFIDENTIAL/INTERNAL/PUBLIC, ESO-XXXXXX v.X (doc nr, version)</a:t>
            </a:r>
            <a:endParaRPr lang="en-GB" dirty="0"/>
          </a:p>
        </p:txBody>
      </p:sp>
      <p:sp>
        <p:nvSpPr>
          <p:cNvPr id="21" name="Foliennummernplatzhalter 20">
            <a:extLst>
              <a:ext uri="{FF2B5EF4-FFF2-40B4-BE49-F238E27FC236}">
                <a16:creationId xmlns:a16="http://schemas.microsoft.com/office/drawing/2014/main" id="{9822CE10-9A6A-7EAF-834E-E1555D3B7741}"/>
              </a:ext>
            </a:extLst>
          </p:cNvPr>
          <p:cNvSpPr>
            <a:spLocks noGrp="1"/>
          </p:cNvSpPr>
          <p:nvPr>
            <p:ph type="sldNum" sz="quarter" idx="4"/>
          </p:nvPr>
        </p:nvSpPr>
        <p:spPr/>
        <p:txBody>
          <a:bodyPr/>
          <a:lstStyle/>
          <a:p>
            <a:fld id="{766D6064-FB9F-4877-ADF1-97150FF2D969}" type="slidenum">
              <a:rPr lang="en-GB" smtClean="0"/>
              <a:pPr/>
              <a:t>1</a:t>
            </a:fld>
            <a:endParaRPr lang="en-GB"/>
          </a:p>
        </p:txBody>
      </p:sp>
      <p:pic>
        <p:nvPicPr>
          <p:cNvPr id="6" name="Immagine 5" descr="Immagine che contiene cielo, notte, edificio, stella&#10;&#10;Il contenuto generato dall'IA potrebbe non essere corretto.">
            <a:extLst>
              <a:ext uri="{FF2B5EF4-FFF2-40B4-BE49-F238E27FC236}">
                <a16:creationId xmlns:a16="http://schemas.microsoft.com/office/drawing/2014/main" id="{7CE94AF6-339E-EA0E-2BE6-C51C162EDF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4487" y="0"/>
            <a:ext cx="4007992" cy="5041302"/>
          </a:xfrm>
          <a:prstGeom prst="rect">
            <a:avLst/>
          </a:prstGeom>
        </p:spPr>
      </p:pic>
      <p:sp>
        <p:nvSpPr>
          <p:cNvPr id="11" name="CasellaDiTesto 10">
            <a:extLst>
              <a:ext uri="{FF2B5EF4-FFF2-40B4-BE49-F238E27FC236}">
                <a16:creationId xmlns:a16="http://schemas.microsoft.com/office/drawing/2014/main" id="{3D583DBC-F5B3-37D4-3BFE-DF1E75F04601}"/>
              </a:ext>
            </a:extLst>
          </p:cNvPr>
          <p:cNvSpPr txBox="1"/>
          <p:nvPr/>
        </p:nvSpPr>
        <p:spPr>
          <a:xfrm>
            <a:off x="7566878" y="1109080"/>
            <a:ext cx="6100174" cy="2554545"/>
          </a:xfrm>
          <a:prstGeom prst="rect">
            <a:avLst/>
          </a:prstGeom>
          <a:noFill/>
        </p:spPr>
        <p:txBody>
          <a:bodyPr wrap="square">
            <a:spAutoFit/>
          </a:bodyPr>
          <a:lstStyle/>
          <a:p>
            <a:r>
              <a:rPr lang="en-GB" sz="4000" b="1" dirty="0">
                <a:solidFill>
                  <a:schemeClr val="tx2"/>
                </a:solidFill>
              </a:rPr>
              <a:t>EFOSC2</a:t>
            </a:r>
          </a:p>
          <a:p>
            <a:r>
              <a:rPr lang="en-GB" sz="4000" b="1" dirty="0">
                <a:solidFill>
                  <a:schemeClr val="tx2"/>
                </a:solidFill>
              </a:rPr>
              <a:t>ESO Faint Object Spectrograph &amp;</a:t>
            </a:r>
          </a:p>
          <a:p>
            <a:r>
              <a:rPr lang="en-GB" sz="4000" b="1" dirty="0">
                <a:solidFill>
                  <a:schemeClr val="tx2"/>
                </a:solidFill>
              </a:rPr>
              <a:t>Camera 2</a:t>
            </a:r>
            <a:endParaRPr lang="it-CL" sz="4000" b="1" dirty="0">
              <a:solidFill>
                <a:schemeClr val="tx2"/>
              </a:solidFill>
            </a:endParaRPr>
          </a:p>
        </p:txBody>
      </p:sp>
    </p:spTree>
    <p:extLst>
      <p:ext uri="{BB962C8B-B14F-4D97-AF65-F5344CB8AC3E}">
        <p14:creationId xmlns:p14="http://schemas.microsoft.com/office/powerpoint/2010/main" val="613112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DBC21-9338-2861-B1BA-F00732D5171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91B44AF-B32D-063A-794B-8208DE28199E}"/>
              </a:ext>
            </a:extLst>
          </p:cNvPr>
          <p:cNvSpPr>
            <a:spLocks noGrp="1"/>
          </p:cNvSpPr>
          <p:nvPr>
            <p:ph type="title"/>
          </p:nvPr>
        </p:nvSpPr>
        <p:spPr>
          <a:xfrm>
            <a:off x="1135567" y="-122635"/>
            <a:ext cx="8369940" cy="810578"/>
          </a:xfrm>
        </p:spPr>
        <p:txBody>
          <a:bodyPr/>
          <a:lstStyle/>
          <a:p>
            <a:r>
              <a:rPr lang="en-GB" dirty="0"/>
              <a:t>             EFOSC2 observations: the data (flow)</a:t>
            </a:r>
          </a:p>
        </p:txBody>
      </p:sp>
      <p:sp>
        <p:nvSpPr>
          <p:cNvPr id="5" name="Fußzeilenplatzhalter 4">
            <a:extLst>
              <a:ext uri="{FF2B5EF4-FFF2-40B4-BE49-F238E27FC236}">
                <a16:creationId xmlns:a16="http://schemas.microsoft.com/office/drawing/2014/main" id="{EE9A6785-9E53-B8A4-5748-1DB6193BCF20}"/>
              </a:ext>
            </a:extLst>
          </p:cNvPr>
          <p:cNvSpPr>
            <a:spLocks noGrp="1"/>
          </p:cNvSpPr>
          <p:nvPr>
            <p:ph type="ftr" sz="quarter" idx="13"/>
          </p:nvPr>
        </p:nvSpPr>
        <p:spPr/>
        <p:txBody>
          <a:bodyPr/>
          <a:lstStyle/>
          <a:p>
            <a:r>
              <a:rPr lang="en-US" i="1" dirty="0"/>
              <a:t>EFOSC2 -  La Silla summer school 2026</a:t>
            </a:r>
            <a:endParaRPr lang="de-CH" i="1" dirty="0"/>
          </a:p>
        </p:txBody>
      </p:sp>
      <p:pic>
        <p:nvPicPr>
          <p:cNvPr id="8" name="Immagine 7" descr="Immagine che contiene interno, macchina, ingegneria, muro&#10;&#10;Il contenuto generato dall'IA potrebbe non essere corretto.">
            <a:extLst>
              <a:ext uri="{FF2B5EF4-FFF2-40B4-BE49-F238E27FC236}">
                <a16:creationId xmlns:a16="http://schemas.microsoft.com/office/drawing/2014/main" id="{595EC53E-94F3-ED4B-89F7-953516CAC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57" y="105850"/>
            <a:ext cx="2113551" cy="1585163"/>
          </a:xfrm>
          <a:prstGeom prst="rect">
            <a:avLst/>
          </a:prstGeom>
        </p:spPr>
      </p:pic>
      <p:sp>
        <p:nvSpPr>
          <p:cNvPr id="12" name="CasellaDiTesto 11">
            <a:extLst>
              <a:ext uri="{FF2B5EF4-FFF2-40B4-BE49-F238E27FC236}">
                <a16:creationId xmlns:a16="http://schemas.microsoft.com/office/drawing/2014/main" id="{08F8C0A4-3695-D816-F95E-720DDC8C25C9}"/>
              </a:ext>
            </a:extLst>
          </p:cNvPr>
          <p:cNvSpPr txBox="1"/>
          <p:nvPr/>
        </p:nvSpPr>
        <p:spPr>
          <a:xfrm>
            <a:off x="154673" y="5959569"/>
            <a:ext cx="6866047" cy="369332"/>
          </a:xfrm>
          <a:prstGeom prst="rect">
            <a:avLst/>
          </a:prstGeom>
          <a:noFill/>
        </p:spPr>
        <p:txBody>
          <a:bodyPr wrap="none" rtlCol="0">
            <a:spAutoFit/>
          </a:bodyPr>
          <a:lstStyle/>
          <a:p>
            <a:r>
              <a:rPr lang="it-IT" dirty="0">
                <a:solidFill>
                  <a:srgbClr val="FF0000"/>
                </a:solidFill>
              </a:rPr>
              <a:t>https://</a:t>
            </a:r>
            <a:r>
              <a:rPr lang="it-IT" dirty="0" err="1">
                <a:solidFill>
                  <a:srgbClr val="FF0000"/>
                </a:solidFill>
              </a:rPr>
              <a:t>www.eso.org</a:t>
            </a:r>
            <a:r>
              <a:rPr lang="it-IT" dirty="0">
                <a:solidFill>
                  <a:srgbClr val="FF0000"/>
                </a:solidFill>
              </a:rPr>
              <a:t>/sci/facilities/</a:t>
            </a:r>
            <a:r>
              <a:rPr lang="it-IT" dirty="0" err="1">
                <a:solidFill>
                  <a:srgbClr val="FF0000"/>
                </a:solidFill>
              </a:rPr>
              <a:t>lasilla</a:t>
            </a:r>
            <a:r>
              <a:rPr lang="it-IT" dirty="0">
                <a:solidFill>
                  <a:srgbClr val="FF0000"/>
                </a:solidFill>
              </a:rPr>
              <a:t>/</a:t>
            </a:r>
            <a:r>
              <a:rPr lang="it-IT" dirty="0" err="1">
                <a:solidFill>
                  <a:srgbClr val="FF0000"/>
                </a:solidFill>
              </a:rPr>
              <a:t>instruments</a:t>
            </a:r>
            <a:r>
              <a:rPr lang="it-IT" dirty="0">
                <a:solidFill>
                  <a:srgbClr val="FF0000"/>
                </a:solidFill>
              </a:rPr>
              <a:t>/</a:t>
            </a:r>
            <a:r>
              <a:rPr lang="it-IT" dirty="0" err="1">
                <a:solidFill>
                  <a:srgbClr val="FF0000"/>
                </a:solidFill>
              </a:rPr>
              <a:t>efosc</a:t>
            </a:r>
            <a:r>
              <a:rPr lang="it-IT" dirty="0">
                <a:solidFill>
                  <a:srgbClr val="FF0000"/>
                </a:solidFill>
              </a:rPr>
              <a:t>/</a:t>
            </a:r>
            <a:r>
              <a:rPr lang="it-IT" dirty="0" err="1">
                <a:solidFill>
                  <a:srgbClr val="FF0000"/>
                </a:solidFill>
              </a:rPr>
              <a:t>inst.html</a:t>
            </a:r>
            <a:endParaRPr lang="it-CL" dirty="0">
              <a:solidFill>
                <a:srgbClr val="FF0000"/>
              </a:solidFill>
            </a:endParaRPr>
          </a:p>
        </p:txBody>
      </p:sp>
      <p:pic>
        <p:nvPicPr>
          <p:cNvPr id="13" name="Immagine 12" descr="Immagine che contiene testo, elettronica, schermata, software&#10;&#10;Il contenuto generato dall'IA potrebbe non essere corretto.">
            <a:extLst>
              <a:ext uri="{FF2B5EF4-FFF2-40B4-BE49-F238E27FC236}">
                <a16:creationId xmlns:a16="http://schemas.microsoft.com/office/drawing/2014/main" id="{E0898D2B-DD63-FA90-EB56-9DCE953B0072}"/>
              </a:ext>
            </a:extLst>
          </p:cNvPr>
          <p:cNvPicPr>
            <a:picLocks noChangeAspect="1"/>
          </p:cNvPicPr>
          <p:nvPr/>
        </p:nvPicPr>
        <p:blipFill>
          <a:blip r:embed="rId4">
            <a:extLst>
              <a:ext uri="{28A0092B-C50C-407E-A947-70E740481C1C}">
                <a14:useLocalDpi xmlns:a14="http://schemas.microsoft.com/office/drawing/2010/main" val="0"/>
              </a:ext>
            </a:extLst>
          </a:blip>
          <a:srcRect l="1290" t="13630" r="4307"/>
          <a:stretch>
            <a:fillRect/>
          </a:stretch>
        </p:blipFill>
        <p:spPr>
          <a:xfrm>
            <a:off x="6750611" y="760900"/>
            <a:ext cx="4225366" cy="2899338"/>
          </a:xfrm>
          <a:prstGeom prst="rect">
            <a:avLst/>
          </a:prstGeom>
        </p:spPr>
      </p:pic>
      <p:sp>
        <p:nvSpPr>
          <p:cNvPr id="17" name="CasellaDiTesto 16">
            <a:extLst>
              <a:ext uri="{FF2B5EF4-FFF2-40B4-BE49-F238E27FC236}">
                <a16:creationId xmlns:a16="http://schemas.microsoft.com/office/drawing/2014/main" id="{F53275BD-5B8B-A951-1B85-FFE435760A85}"/>
              </a:ext>
            </a:extLst>
          </p:cNvPr>
          <p:cNvSpPr txBox="1"/>
          <p:nvPr/>
        </p:nvSpPr>
        <p:spPr>
          <a:xfrm>
            <a:off x="4957759" y="1306500"/>
            <a:ext cx="2113550" cy="646331"/>
          </a:xfrm>
          <a:prstGeom prst="rect">
            <a:avLst/>
          </a:prstGeom>
          <a:noFill/>
        </p:spPr>
        <p:txBody>
          <a:bodyPr wrap="square" rtlCol="0">
            <a:spAutoFit/>
          </a:bodyPr>
          <a:lstStyle/>
          <a:p>
            <a:r>
              <a:rPr lang="it-IT" dirty="0" err="1"/>
              <a:t>R</a:t>
            </a:r>
            <a:r>
              <a:rPr lang="it-CL" dirty="0"/>
              <a:t>aw data to:</a:t>
            </a:r>
          </a:p>
          <a:p>
            <a:r>
              <a:rPr lang="it-IT" dirty="0">
                <a:solidFill>
                  <a:srgbClr val="FF0000"/>
                </a:solidFill>
              </a:rPr>
              <a:t>a</a:t>
            </a:r>
            <a:r>
              <a:rPr lang="it-CL" dirty="0">
                <a:solidFill>
                  <a:srgbClr val="FF0000"/>
                </a:solidFill>
              </a:rPr>
              <a:t>rchive.eso.org</a:t>
            </a:r>
          </a:p>
        </p:txBody>
      </p:sp>
      <p:pic>
        <p:nvPicPr>
          <p:cNvPr id="7" name="Picture 6" descr="A computer screens with a screen on it&#10;&#10;AI-generated content may be incorrect.">
            <a:extLst>
              <a:ext uri="{FF2B5EF4-FFF2-40B4-BE49-F238E27FC236}">
                <a16:creationId xmlns:a16="http://schemas.microsoft.com/office/drawing/2014/main" id="{426711FC-262A-AE13-8297-23C4378843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665" y="1913034"/>
            <a:ext cx="4495421" cy="3371566"/>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058D18BC-4BB0-6AAB-B7FF-C98FDA4BEF04}"/>
              </a:ext>
            </a:extLst>
          </p:cNvPr>
          <p:cNvPicPr>
            <a:picLocks noChangeAspect="1"/>
          </p:cNvPicPr>
          <p:nvPr/>
        </p:nvPicPr>
        <p:blipFill>
          <a:blip r:embed="rId6">
            <a:extLst>
              <a:ext uri="{28A0092B-C50C-407E-A947-70E740481C1C}">
                <a14:useLocalDpi xmlns:a14="http://schemas.microsoft.com/office/drawing/2010/main" val="0"/>
              </a:ext>
            </a:extLst>
          </a:blip>
          <a:srcRect l="2212" t="421" r="14442" b="3880"/>
          <a:stretch>
            <a:fillRect/>
          </a:stretch>
        </p:blipFill>
        <p:spPr>
          <a:xfrm>
            <a:off x="7294779" y="3629926"/>
            <a:ext cx="3681198" cy="3170092"/>
          </a:xfrm>
          <a:prstGeom prst="rect">
            <a:avLst/>
          </a:prstGeom>
        </p:spPr>
      </p:pic>
      <p:sp>
        <p:nvSpPr>
          <p:cNvPr id="14" name="TextBox 13">
            <a:extLst>
              <a:ext uri="{FF2B5EF4-FFF2-40B4-BE49-F238E27FC236}">
                <a16:creationId xmlns:a16="http://schemas.microsoft.com/office/drawing/2014/main" id="{FD552ADA-6A30-4922-73A4-3C28F43D7444}"/>
              </a:ext>
            </a:extLst>
          </p:cNvPr>
          <p:cNvSpPr txBox="1"/>
          <p:nvPr/>
        </p:nvSpPr>
        <p:spPr>
          <a:xfrm>
            <a:off x="1216023" y="2104428"/>
            <a:ext cx="2730943" cy="646331"/>
          </a:xfrm>
          <a:prstGeom prst="rect">
            <a:avLst/>
          </a:prstGeom>
          <a:noFill/>
        </p:spPr>
        <p:txBody>
          <a:bodyPr wrap="square" rtlCol="0">
            <a:spAutoFit/>
          </a:bodyPr>
          <a:lstStyle/>
          <a:p>
            <a:r>
              <a:rPr lang="en-CL" dirty="0">
                <a:solidFill>
                  <a:srgbClr val="FF0000"/>
                </a:solidFill>
              </a:rPr>
              <a:t>INS</a:t>
            </a:r>
            <a:r>
              <a:rPr lang="en-CL" dirty="0">
                <a:solidFill>
                  <a:srgbClr val="FFFF00"/>
                </a:solidFill>
              </a:rPr>
              <a:t>trument workstation</a:t>
            </a:r>
          </a:p>
          <a:p>
            <a:r>
              <a:rPr lang="it-IT" dirty="0" err="1">
                <a:solidFill>
                  <a:srgbClr val="92D050"/>
                </a:solidFill>
              </a:rPr>
              <a:t>R</a:t>
            </a:r>
            <a:r>
              <a:rPr lang="it-CL">
                <a:solidFill>
                  <a:srgbClr val="92D050"/>
                </a:solidFill>
              </a:rPr>
              <a:t>aw data</a:t>
            </a:r>
            <a:endParaRPr lang="en-CL" dirty="0">
              <a:solidFill>
                <a:srgbClr val="92D050"/>
              </a:solidFill>
            </a:endParaRPr>
          </a:p>
        </p:txBody>
      </p:sp>
      <p:pic>
        <p:nvPicPr>
          <p:cNvPr id="18" name="Graphic 17" descr="Database with solid fill">
            <a:extLst>
              <a:ext uri="{FF2B5EF4-FFF2-40B4-BE49-F238E27FC236}">
                <a16:creationId xmlns:a16="http://schemas.microsoft.com/office/drawing/2014/main" id="{BD3879D4-4884-6260-67F7-CDA497EDEF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10317" y="2588391"/>
            <a:ext cx="914400" cy="914400"/>
          </a:xfrm>
          <a:prstGeom prst="rect">
            <a:avLst/>
          </a:prstGeom>
        </p:spPr>
      </p:pic>
      <p:sp>
        <p:nvSpPr>
          <p:cNvPr id="19" name="TextBox 18">
            <a:extLst>
              <a:ext uri="{FF2B5EF4-FFF2-40B4-BE49-F238E27FC236}">
                <a16:creationId xmlns:a16="http://schemas.microsoft.com/office/drawing/2014/main" id="{93FBD468-2086-047E-C105-F2E3EF687691}"/>
              </a:ext>
            </a:extLst>
          </p:cNvPr>
          <p:cNvSpPr txBox="1"/>
          <p:nvPr/>
        </p:nvSpPr>
        <p:spPr>
          <a:xfrm>
            <a:off x="5210317" y="3598817"/>
            <a:ext cx="1095172" cy="923330"/>
          </a:xfrm>
          <a:prstGeom prst="rect">
            <a:avLst/>
          </a:prstGeom>
          <a:noFill/>
        </p:spPr>
        <p:txBody>
          <a:bodyPr wrap="none" rtlCol="0">
            <a:spAutoFit/>
          </a:bodyPr>
          <a:lstStyle/>
          <a:p>
            <a:r>
              <a:rPr lang="en-CL" b="1" dirty="0">
                <a:solidFill>
                  <a:srgbClr val="FF0000"/>
                </a:solidFill>
              </a:rPr>
              <a:t>D</a:t>
            </a:r>
            <a:r>
              <a:rPr lang="en-CL" dirty="0"/>
              <a:t>ata</a:t>
            </a:r>
          </a:p>
          <a:p>
            <a:r>
              <a:rPr lang="en-CL" b="1" dirty="0">
                <a:solidFill>
                  <a:srgbClr val="FF0000"/>
                </a:solidFill>
              </a:rPr>
              <a:t>H</a:t>
            </a:r>
            <a:r>
              <a:rPr lang="en-CL" dirty="0"/>
              <a:t>andling</a:t>
            </a:r>
          </a:p>
          <a:p>
            <a:r>
              <a:rPr lang="en-CL" b="1" dirty="0">
                <a:solidFill>
                  <a:srgbClr val="FF0000"/>
                </a:solidFill>
              </a:rPr>
              <a:t>S</a:t>
            </a:r>
            <a:r>
              <a:rPr lang="en-CL" dirty="0"/>
              <a:t>ystem</a:t>
            </a:r>
          </a:p>
        </p:txBody>
      </p:sp>
      <p:sp>
        <p:nvSpPr>
          <p:cNvPr id="20" name="Right Arrow 19">
            <a:extLst>
              <a:ext uri="{FF2B5EF4-FFF2-40B4-BE49-F238E27FC236}">
                <a16:creationId xmlns:a16="http://schemas.microsoft.com/office/drawing/2014/main" id="{E60F1E7D-CAC9-5AE6-E033-9FD356327734}"/>
              </a:ext>
            </a:extLst>
          </p:cNvPr>
          <p:cNvSpPr/>
          <p:nvPr/>
        </p:nvSpPr>
        <p:spPr>
          <a:xfrm>
            <a:off x="4803494" y="3045591"/>
            <a:ext cx="555584" cy="393967"/>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L"/>
          </a:p>
        </p:txBody>
      </p:sp>
      <p:sp>
        <p:nvSpPr>
          <p:cNvPr id="22" name="Bent Arrow 21">
            <a:extLst>
              <a:ext uri="{FF2B5EF4-FFF2-40B4-BE49-F238E27FC236}">
                <a16:creationId xmlns:a16="http://schemas.microsoft.com/office/drawing/2014/main" id="{B56542CA-827F-BB43-2B24-037BB7AB4BC4}"/>
              </a:ext>
            </a:extLst>
          </p:cNvPr>
          <p:cNvSpPr/>
          <p:nvPr/>
        </p:nvSpPr>
        <p:spPr>
          <a:xfrm>
            <a:off x="5949387" y="2008859"/>
            <a:ext cx="682907" cy="579532"/>
          </a:xfrm>
          <a:prstGeom prst="ben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L">
              <a:solidFill>
                <a:schemeClr val="tx1"/>
              </a:solidFill>
            </a:endParaRPr>
          </a:p>
        </p:txBody>
      </p:sp>
      <p:sp>
        <p:nvSpPr>
          <p:cNvPr id="25" name="Down Arrow 24">
            <a:extLst>
              <a:ext uri="{FF2B5EF4-FFF2-40B4-BE49-F238E27FC236}">
                <a16:creationId xmlns:a16="http://schemas.microsoft.com/office/drawing/2014/main" id="{847F9537-BA03-1F6A-DE4B-863673419802}"/>
              </a:ext>
            </a:extLst>
          </p:cNvPr>
          <p:cNvSpPr/>
          <p:nvPr/>
        </p:nvSpPr>
        <p:spPr>
          <a:xfrm rot="18806833">
            <a:off x="6459906" y="4076376"/>
            <a:ext cx="325546" cy="1191529"/>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L"/>
          </a:p>
        </p:txBody>
      </p:sp>
      <p:sp>
        <p:nvSpPr>
          <p:cNvPr id="28" name="TextBox 27">
            <a:extLst>
              <a:ext uri="{FF2B5EF4-FFF2-40B4-BE49-F238E27FC236}">
                <a16:creationId xmlns:a16="http://schemas.microsoft.com/office/drawing/2014/main" id="{8C88D5C7-CC18-7FFA-3BA4-F88F7A969FAE}"/>
              </a:ext>
            </a:extLst>
          </p:cNvPr>
          <p:cNvSpPr txBox="1"/>
          <p:nvPr/>
        </p:nvSpPr>
        <p:spPr>
          <a:xfrm>
            <a:off x="5399012" y="5308328"/>
            <a:ext cx="2062961" cy="646331"/>
          </a:xfrm>
          <a:prstGeom prst="rect">
            <a:avLst/>
          </a:prstGeom>
          <a:noFill/>
        </p:spPr>
        <p:txBody>
          <a:bodyPr wrap="square">
            <a:spAutoFit/>
          </a:bodyPr>
          <a:lstStyle/>
          <a:p>
            <a:r>
              <a:rPr lang="it-IT" dirty="0" err="1"/>
              <a:t>R</a:t>
            </a:r>
            <a:r>
              <a:rPr lang="it-CL"/>
              <a:t>aw data to:</a:t>
            </a:r>
          </a:p>
          <a:p>
            <a:r>
              <a:rPr lang="en-US" dirty="0">
                <a:solidFill>
                  <a:srgbClr val="FF0000"/>
                </a:solidFill>
              </a:rPr>
              <a:t>Pipeline machine</a:t>
            </a:r>
            <a:endParaRPr lang="it-CL" dirty="0">
              <a:solidFill>
                <a:srgbClr val="FF0000"/>
              </a:solidFill>
            </a:endParaRPr>
          </a:p>
        </p:txBody>
      </p:sp>
    </p:spTree>
    <p:extLst>
      <p:ext uri="{BB962C8B-B14F-4D97-AF65-F5344CB8AC3E}">
        <p14:creationId xmlns:p14="http://schemas.microsoft.com/office/powerpoint/2010/main" val="1965107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B757F375-482C-9B68-1D5B-084D32A35925}"/>
              </a:ext>
            </a:extLst>
          </p:cNvPr>
          <p:cNvSpPr>
            <a:spLocks noGrp="1"/>
          </p:cNvSpPr>
          <p:nvPr>
            <p:ph type="ftr" sz="quarter" idx="11"/>
          </p:nvPr>
        </p:nvSpPr>
        <p:spPr/>
        <p:txBody>
          <a:bodyPr/>
          <a:lstStyle/>
          <a:p>
            <a:r>
              <a:rPr lang="en-US" i="1" dirty="0"/>
              <a:t>EFOSC2 – La Silla summer school 2026</a:t>
            </a:r>
            <a:endParaRPr lang="de-CH" i="1" dirty="0"/>
          </a:p>
        </p:txBody>
      </p:sp>
      <p:sp>
        <p:nvSpPr>
          <p:cNvPr id="6" name="Textplatzhalter 5">
            <a:extLst>
              <a:ext uri="{FF2B5EF4-FFF2-40B4-BE49-F238E27FC236}">
                <a16:creationId xmlns:a16="http://schemas.microsoft.com/office/drawing/2014/main" id="{38C08F8F-24B3-3F97-FF53-B5221A2CE4D8}"/>
              </a:ext>
            </a:extLst>
          </p:cNvPr>
          <p:cNvSpPr>
            <a:spLocks noGrp="1"/>
          </p:cNvSpPr>
          <p:nvPr>
            <p:ph type="body" sz="quarter" idx="16"/>
          </p:nvPr>
        </p:nvSpPr>
        <p:spPr/>
        <p:txBody>
          <a:bodyPr/>
          <a:lstStyle/>
          <a:p>
            <a:r>
              <a:rPr lang="en-GB" dirty="0"/>
              <a:t>@ESOAstronomy</a:t>
            </a:r>
          </a:p>
        </p:txBody>
      </p:sp>
      <p:sp>
        <p:nvSpPr>
          <p:cNvPr id="7" name="Textplatzhalter 6">
            <a:extLst>
              <a:ext uri="{FF2B5EF4-FFF2-40B4-BE49-F238E27FC236}">
                <a16:creationId xmlns:a16="http://schemas.microsoft.com/office/drawing/2014/main" id="{0BB075EF-3155-9A27-9313-5C5E1EF1E378}"/>
              </a:ext>
            </a:extLst>
          </p:cNvPr>
          <p:cNvSpPr>
            <a:spLocks noGrp="1"/>
          </p:cNvSpPr>
          <p:nvPr>
            <p:ph type="body" sz="quarter" idx="17"/>
          </p:nvPr>
        </p:nvSpPr>
        <p:spPr/>
        <p:txBody>
          <a:bodyPr/>
          <a:lstStyle/>
          <a:p>
            <a:r>
              <a:rPr lang="en-GB" dirty="0"/>
              <a:t>@esoastronomy</a:t>
            </a:r>
          </a:p>
        </p:txBody>
      </p:sp>
      <p:sp>
        <p:nvSpPr>
          <p:cNvPr id="8" name="Textplatzhalter 7">
            <a:extLst>
              <a:ext uri="{FF2B5EF4-FFF2-40B4-BE49-F238E27FC236}">
                <a16:creationId xmlns:a16="http://schemas.microsoft.com/office/drawing/2014/main" id="{9BE6DF5C-7A55-077D-803B-CD0C9ABF36D2}"/>
              </a:ext>
            </a:extLst>
          </p:cNvPr>
          <p:cNvSpPr>
            <a:spLocks noGrp="1"/>
          </p:cNvSpPr>
          <p:nvPr>
            <p:ph type="body" sz="quarter" idx="18"/>
          </p:nvPr>
        </p:nvSpPr>
        <p:spPr/>
        <p:txBody>
          <a:bodyPr/>
          <a:lstStyle/>
          <a:p>
            <a:r>
              <a:rPr lang="en-GB" dirty="0"/>
              <a:t>@ESO</a:t>
            </a:r>
          </a:p>
        </p:txBody>
      </p:sp>
      <p:sp>
        <p:nvSpPr>
          <p:cNvPr id="9" name="Textplatzhalter 8">
            <a:extLst>
              <a:ext uri="{FF2B5EF4-FFF2-40B4-BE49-F238E27FC236}">
                <a16:creationId xmlns:a16="http://schemas.microsoft.com/office/drawing/2014/main" id="{05E1ACA2-0F22-6DAB-2873-00EC8CF3CE05}"/>
              </a:ext>
            </a:extLst>
          </p:cNvPr>
          <p:cNvSpPr>
            <a:spLocks noGrp="1"/>
          </p:cNvSpPr>
          <p:nvPr>
            <p:ph type="body" sz="quarter" idx="19"/>
          </p:nvPr>
        </p:nvSpPr>
        <p:spPr/>
        <p:txBody>
          <a:bodyPr/>
          <a:lstStyle/>
          <a:p>
            <a:r>
              <a:rPr lang="en-GB" dirty="0" err="1"/>
              <a:t>european</a:t>
            </a:r>
            <a:r>
              <a:rPr lang="en-GB" dirty="0"/>
              <a:t>-southern-observatory</a:t>
            </a:r>
          </a:p>
        </p:txBody>
      </p:sp>
      <p:sp>
        <p:nvSpPr>
          <p:cNvPr id="10" name="Textplatzhalter 9">
            <a:extLst>
              <a:ext uri="{FF2B5EF4-FFF2-40B4-BE49-F238E27FC236}">
                <a16:creationId xmlns:a16="http://schemas.microsoft.com/office/drawing/2014/main" id="{DF50D11C-D35F-5B37-2F04-940968A890D4}"/>
              </a:ext>
            </a:extLst>
          </p:cNvPr>
          <p:cNvSpPr>
            <a:spLocks noGrp="1"/>
          </p:cNvSpPr>
          <p:nvPr>
            <p:ph type="body" sz="quarter" idx="20"/>
          </p:nvPr>
        </p:nvSpPr>
        <p:spPr/>
        <p:txBody>
          <a:bodyPr/>
          <a:lstStyle/>
          <a:p>
            <a:r>
              <a:rPr lang="en-GB" dirty="0"/>
              <a:t>@ESOobservatory</a:t>
            </a:r>
          </a:p>
        </p:txBody>
      </p:sp>
      <p:sp>
        <p:nvSpPr>
          <p:cNvPr id="5" name="Textplatzhalter 4">
            <a:extLst>
              <a:ext uri="{FF2B5EF4-FFF2-40B4-BE49-F238E27FC236}">
                <a16:creationId xmlns:a16="http://schemas.microsoft.com/office/drawing/2014/main" id="{037EA70F-5E7A-BC43-B7EC-85091096E661}"/>
              </a:ext>
            </a:extLst>
          </p:cNvPr>
          <p:cNvSpPr>
            <a:spLocks noGrp="1"/>
          </p:cNvSpPr>
          <p:nvPr>
            <p:ph type="body" sz="quarter" idx="12"/>
          </p:nvPr>
        </p:nvSpPr>
        <p:spPr/>
        <p:txBody>
          <a:bodyPr/>
          <a:lstStyle/>
          <a:p>
            <a:r>
              <a:rPr lang="en-GB" dirty="0"/>
              <a:t>Emanuela Pompei</a:t>
            </a:r>
          </a:p>
          <a:p>
            <a:r>
              <a:rPr lang="en-GB" dirty="0" err="1"/>
              <a:t>epompei@eso.org</a:t>
            </a:r>
            <a:endParaRPr lang="en-GB" dirty="0"/>
          </a:p>
          <a:p>
            <a:r>
              <a:rPr lang="en-GB" dirty="0"/>
              <a:t>Gaspare Lo Curto</a:t>
            </a:r>
          </a:p>
          <a:p>
            <a:r>
              <a:rPr lang="en-GB" dirty="0" err="1"/>
              <a:t>glocurto@eso.org</a:t>
            </a:r>
            <a:endParaRPr lang="en-GB" dirty="0"/>
          </a:p>
          <a:p>
            <a:endParaRPr lang="en-GB" dirty="0"/>
          </a:p>
        </p:txBody>
      </p:sp>
      <p:sp>
        <p:nvSpPr>
          <p:cNvPr id="16" name="Datumsplatzhalter 15">
            <a:extLst>
              <a:ext uri="{FF2B5EF4-FFF2-40B4-BE49-F238E27FC236}">
                <a16:creationId xmlns:a16="http://schemas.microsoft.com/office/drawing/2014/main" id="{C17795AD-7C5C-E27D-7FD9-18A807BC3938}"/>
              </a:ext>
            </a:extLst>
          </p:cNvPr>
          <p:cNvSpPr>
            <a:spLocks noGrp="1"/>
          </p:cNvSpPr>
          <p:nvPr>
            <p:ph type="dt" sz="half" idx="2"/>
          </p:nvPr>
        </p:nvSpPr>
        <p:spPr/>
        <p:txBody>
          <a:bodyPr/>
          <a:lstStyle/>
          <a:p>
            <a:r>
              <a:rPr lang="de-DE" dirty="0"/>
              <a:t>Data Classification: ESO CONFIDENTIAL/INTERNAL/PUBLIC, ESO-XXXXXX v.X (doc nr, version)</a:t>
            </a:r>
            <a:endParaRPr lang="en-GB" dirty="0"/>
          </a:p>
        </p:txBody>
      </p:sp>
    </p:spTree>
    <p:extLst>
      <p:ext uri="{BB962C8B-B14F-4D97-AF65-F5344CB8AC3E}">
        <p14:creationId xmlns:p14="http://schemas.microsoft.com/office/powerpoint/2010/main" val="338360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40D7A-02C0-29AC-AA5A-43863D7953B2}"/>
            </a:ext>
          </a:extLst>
        </p:cNvPr>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217CEFF-CAD2-2139-6CD3-2D9998172C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0" imgH="409" progId="TCLayout.ActiveDocument.1">
                  <p:embed/>
                </p:oleObj>
              </mc:Choice>
              <mc:Fallback>
                <p:oleObj name="think-cell Folie" r:id="rId3" imgW="410" imgH="409" progId="TCLayout.ActiveDocument.1">
                  <p:embed/>
                  <p:pic>
                    <p:nvPicPr>
                      <p:cNvPr id="3" name="Objekt 2" hidden="1">
                        <a:extLst>
                          <a:ext uri="{FF2B5EF4-FFF2-40B4-BE49-F238E27FC236}">
                            <a16:creationId xmlns:a16="http://schemas.microsoft.com/office/drawing/2014/main" id="{58566E0C-FA6E-54A2-225D-2AF65AECB4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ußzeilenplatzhalter 6">
            <a:extLst>
              <a:ext uri="{FF2B5EF4-FFF2-40B4-BE49-F238E27FC236}">
                <a16:creationId xmlns:a16="http://schemas.microsoft.com/office/drawing/2014/main" id="{D0056604-3AED-A6E9-F52B-5A9D221AE367}"/>
              </a:ext>
            </a:extLst>
          </p:cNvPr>
          <p:cNvSpPr>
            <a:spLocks noGrp="1"/>
          </p:cNvSpPr>
          <p:nvPr>
            <p:ph type="ftr" sz="quarter" idx="10"/>
          </p:nvPr>
        </p:nvSpPr>
        <p:spPr>
          <a:xfrm>
            <a:off x="703103" y="6534115"/>
            <a:ext cx="5147376" cy="175312"/>
          </a:xfrm>
        </p:spPr>
        <p:txBody>
          <a:bodyPr/>
          <a:lstStyle/>
          <a:p>
            <a:r>
              <a:rPr lang="en-US" i="1" dirty="0"/>
              <a:t>EFOSC2 - La Silla summer school 2026</a:t>
            </a:r>
            <a:endParaRPr lang="de-CH" i="1" dirty="0"/>
          </a:p>
        </p:txBody>
      </p:sp>
      <p:sp>
        <p:nvSpPr>
          <p:cNvPr id="9" name="Datumsplatzhalter 8">
            <a:extLst>
              <a:ext uri="{FF2B5EF4-FFF2-40B4-BE49-F238E27FC236}">
                <a16:creationId xmlns:a16="http://schemas.microsoft.com/office/drawing/2014/main" id="{12EBE36A-0437-94D0-452A-BCBA521212E1}"/>
              </a:ext>
            </a:extLst>
          </p:cNvPr>
          <p:cNvSpPr>
            <a:spLocks noGrp="1"/>
          </p:cNvSpPr>
          <p:nvPr>
            <p:ph type="dt" sz="half" idx="2"/>
          </p:nvPr>
        </p:nvSpPr>
        <p:spPr/>
        <p:txBody>
          <a:bodyPr/>
          <a:lstStyle/>
          <a:p>
            <a:r>
              <a:rPr lang="de-DE" dirty="0"/>
              <a:t>Data Classification: ESO CONFIDENTIAL/INTERNAL/PUBLIC, ESO-XXXXXX v.X (doc nr, version)</a:t>
            </a:r>
            <a:endParaRPr lang="en-GB" dirty="0"/>
          </a:p>
        </p:txBody>
      </p:sp>
      <p:sp>
        <p:nvSpPr>
          <p:cNvPr id="21" name="Foliennummernplatzhalter 20">
            <a:extLst>
              <a:ext uri="{FF2B5EF4-FFF2-40B4-BE49-F238E27FC236}">
                <a16:creationId xmlns:a16="http://schemas.microsoft.com/office/drawing/2014/main" id="{36B6DA58-6A4E-F452-5B88-3B7F43D9AB43}"/>
              </a:ext>
            </a:extLst>
          </p:cNvPr>
          <p:cNvSpPr>
            <a:spLocks noGrp="1"/>
          </p:cNvSpPr>
          <p:nvPr>
            <p:ph type="sldNum" sz="quarter" idx="4"/>
          </p:nvPr>
        </p:nvSpPr>
        <p:spPr/>
        <p:txBody>
          <a:bodyPr/>
          <a:lstStyle/>
          <a:p>
            <a:fld id="{766D6064-FB9F-4877-ADF1-97150FF2D969}" type="slidenum">
              <a:rPr lang="en-GB" smtClean="0"/>
              <a:pPr/>
              <a:t>2</a:t>
            </a:fld>
            <a:endParaRPr lang="en-GB"/>
          </a:p>
        </p:txBody>
      </p:sp>
      <p:pic>
        <p:nvPicPr>
          <p:cNvPr id="6" name="Immagine 5" descr="Immagine che contiene cielo, notte, edificio, stella&#10;&#10;Il contenuto generato dall'IA potrebbe non essere corretto.">
            <a:extLst>
              <a:ext uri="{FF2B5EF4-FFF2-40B4-BE49-F238E27FC236}">
                <a16:creationId xmlns:a16="http://schemas.microsoft.com/office/drawing/2014/main" id="{72325FE6-0D90-1355-2A75-23C303E2A1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625" y="238723"/>
            <a:ext cx="4007992" cy="5041302"/>
          </a:xfrm>
          <a:prstGeom prst="rect">
            <a:avLst/>
          </a:prstGeom>
        </p:spPr>
      </p:pic>
      <p:sp>
        <p:nvSpPr>
          <p:cNvPr id="11" name="CasellaDiTesto 10">
            <a:extLst>
              <a:ext uri="{FF2B5EF4-FFF2-40B4-BE49-F238E27FC236}">
                <a16:creationId xmlns:a16="http://schemas.microsoft.com/office/drawing/2014/main" id="{176B4C3A-2748-1DAB-1F1F-0A765629DD9B}"/>
              </a:ext>
            </a:extLst>
          </p:cNvPr>
          <p:cNvSpPr txBox="1"/>
          <p:nvPr/>
        </p:nvSpPr>
        <p:spPr>
          <a:xfrm>
            <a:off x="7566878" y="1109080"/>
            <a:ext cx="6100174" cy="2554545"/>
          </a:xfrm>
          <a:prstGeom prst="rect">
            <a:avLst/>
          </a:prstGeom>
          <a:noFill/>
        </p:spPr>
        <p:txBody>
          <a:bodyPr wrap="square">
            <a:spAutoFit/>
          </a:bodyPr>
          <a:lstStyle/>
          <a:p>
            <a:r>
              <a:rPr lang="en-GB" sz="4000" b="1" dirty="0">
                <a:solidFill>
                  <a:schemeClr val="tx2"/>
                </a:solidFill>
              </a:rPr>
              <a:t>EFOSC2</a:t>
            </a:r>
          </a:p>
          <a:p>
            <a:r>
              <a:rPr lang="en-GB" sz="4000" b="1" dirty="0">
                <a:solidFill>
                  <a:schemeClr val="tx2"/>
                </a:solidFill>
              </a:rPr>
              <a:t>ESO Faint Object Spectrograph &amp;</a:t>
            </a:r>
          </a:p>
          <a:p>
            <a:r>
              <a:rPr lang="en-GB" sz="4000" b="1" dirty="0">
                <a:solidFill>
                  <a:schemeClr val="tx2"/>
                </a:solidFill>
              </a:rPr>
              <a:t>Camera 2</a:t>
            </a:r>
            <a:endParaRPr lang="it-CL" sz="4000" b="1" dirty="0">
              <a:solidFill>
                <a:schemeClr val="tx2"/>
              </a:solidFill>
            </a:endParaRPr>
          </a:p>
        </p:txBody>
      </p:sp>
    </p:spTree>
    <p:extLst>
      <p:ext uri="{BB962C8B-B14F-4D97-AF65-F5344CB8AC3E}">
        <p14:creationId xmlns:p14="http://schemas.microsoft.com/office/powerpoint/2010/main" val="322056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A9B4A3B-D592-B1B7-ADC7-7BFCCF1898CB}"/>
              </a:ext>
            </a:extLst>
          </p:cNvPr>
          <p:cNvSpPr>
            <a:spLocks noGrp="1"/>
          </p:cNvSpPr>
          <p:nvPr>
            <p:ph type="title"/>
          </p:nvPr>
        </p:nvSpPr>
        <p:spPr>
          <a:xfrm>
            <a:off x="2054268" y="0"/>
            <a:ext cx="7792995" cy="1136073"/>
          </a:xfrm>
        </p:spPr>
        <p:txBody>
          <a:bodyPr/>
          <a:lstStyle/>
          <a:p>
            <a:r>
              <a:rPr lang="en-GB" dirty="0"/>
              <a:t>             EFOSC2 brief timeline</a:t>
            </a:r>
          </a:p>
        </p:txBody>
      </p:sp>
      <p:sp>
        <p:nvSpPr>
          <p:cNvPr id="4" name="Textplatzhalter 3">
            <a:extLst>
              <a:ext uri="{FF2B5EF4-FFF2-40B4-BE49-F238E27FC236}">
                <a16:creationId xmlns:a16="http://schemas.microsoft.com/office/drawing/2014/main" id="{9B00DA0B-20FF-D923-B72A-F95BDF65F053}"/>
              </a:ext>
            </a:extLst>
          </p:cNvPr>
          <p:cNvSpPr>
            <a:spLocks noGrp="1"/>
          </p:cNvSpPr>
          <p:nvPr>
            <p:ph type="body" sz="quarter" idx="12"/>
          </p:nvPr>
        </p:nvSpPr>
        <p:spPr>
          <a:xfrm>
            <a:off x="313958" y="1677210"/>
            <a:ext cx="10471360" cy="4097583"/>
          </a:xfrm>
        </p:spPr>
        <p:txBody>
          <a:bodyPr anchor="t"/>
          <a:lstStyle/>
          <a:p>
            <a:pPr marL="342900" lvl="3" indent="-342900" algn="l">
              <a:buFont typeface="Arial" panose="020B0604020202020204" pitchFamily="34" charset="0"/>
              <a:buChar char="•"/>
            </a:pPr>
            <a:r>
              <a:rPr lang="en-GB" dirty="0"/>
              <a:t>Starts operations at NTT in 11/05 1989, moved to the 2.2m telescope in 1990;</a:t>
            </a:r>
          </a:p>
          <a:p>
            <a:pPr marL="342900" lvl="3" indent="-342900" algn="l">
              <a:buFont typeface="Arial" panose="020B0604020202020204" pitchFamily="34" charset="0"/>
              <a:buChar char="•"/>
            </a:pPr>
            <a:r>
              <a:rPr lang="en-GB" dirty="0"/>
              <a:t>Moved to the 3.6m in 1997, replacing EFOSC1</a:t>
            </a:r>
          </a:p>
          <a:p>
            <a:pPr marL="342900" lvl="3" indent="-342900" algn="l">
              <a:buFont typeface="Arial" panose="020B0604020202020204" pitchFamily="34" charset="0"/>
              <a:buChar char="•"/>
            </a:pPr>
            <a:r>
              <a:rPr lang="en-GB" dirty="0"/>
              <a:t>Moved in 2008 to NTT to replace the ESO Multi </a:t>
            </a:r>
          </a:p>
          <a:p>
            <a:pPr lvl="3" algn="l"/>
            <a:r>
              <a:rPr lang="en-GB" dirty="0"/>
              <a:t>Mode Instrument (EMMI)</a:t>
            </a:r>
          </a:p>
          <a:p>
            <a:pPr marL="342900" lvl="3" indent="-342900" algn="l">
              <a:buFont typeface="Arial" panose="020B0604020202020204" pitchFamily="34" charset="0"/>
              <a:buChar char="•"/>
            </a:pPr>
            <a:r>
              <a:rPr lang="en-GB" dirty="0"/>
              <a:t>Lost the MOS mode in 2023</a:t>
            </a:r>
          </a:p>
          <a:p>
            <a:pPr marL="342900" lvl="3" indent="-342900" algn="l">
              <a:buFont typeface="Arial" panose="020B0604020202020204" pitchFamily="34" charset="0"/>
              <a:buChar char="•"/>
            </a:pPr>
            <a:r>
              <a:rPr lang="en-GB" dirty="0"/>
              <a:t>1000+ papers so far, highest normalized citation </a:t>
            </a:r>
          </a:p>
          <a:p>
            <a:pPr lvl="3" algn="l"/>
            <a:r>
              <a:rPr lang="en-GB" dirty="0"/>
              <a:t>count: 232 </a:t>
            </a:r>
            <a:r>
              <a:rPr lang="en-GB" b="0" dirty="0"/>
              <a:t>(source: ADS service)</a:t>
            </a:r>
          </a:p>
        </p:txBody>
      </p:sp>
      <p:sp>
        <p:nvSpPr>
          <p:cNvPr id="5" name="Fußzeilenplatzhalter 4">
            <a:extLst>
              <a:ext uri="{FF2B5EF4-FFF2-40B4-BE49-F238E27FC236}">
                <a16:creationId xmlns:a16="http://schemas.microsoft.com/office/drawing/2014/main" id="{07D62AA3-7C5B-1B88-4090-66D7A3471191}"/>
              </a:ext>
            </a:extLst>
          </p:cNvPr>
          <p:cNvSpPr>
            <a:spLocks noGrp="1"/>
          </p:cNvSpPr>
          <p:nvPr>
            <p:ph type="ftr" sz="quarter" idx="13"/>
          </p:nvPr>
        </p:nvSpPr>
        <p:spPr/>
        <p:txBody>
          <a:bodyPr/>
          <a:lstStyle/>
          <a:p>
            <a:r>
              <a:rPr lang="en-US" i="1" dirty="0"/>
              <a:t>EFOSC2 – La Silla summer school 2026</a:t>
            </a:r>
            <a:endParaRPr lang="de-CH" i="1" dirty="0"/>
          </a:p>
        </p:txBody>
      </p:sp>
      <p:pic>
        <p:nvPicPr>
          <p:cNvPr id="8" name="Immagine 7" descr="Immagine che contiene interno, macchina, ingegneria, muro&#10;&#10;Il contenuto generato dall'IA potrebbe non essere corretto.">
            <a:extLst>
              <a:ext uri="{FF2B5EF4-FFF2-40B4-BE49-F238E27FC236}">
                <a16:creationId xmlns:a16="http://schemas.microsoft.com/office/drawing/2014/main" id="{CD0011BE-7E58-95F2-D63E-85E594141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57" y="105850"/>
            <a:ext cx="2113551" cy="1585163"/>
          </a:xfrm>
          <a:prstGeom prst="rect">
            <a:avLst/>
          </a:prstGeom>
        </p:spPr>
      </p:pic>
      <p:pic>
        <p:nvPicPr>
          <p:cNvPr id="10" name="Immagine 9" descr="Immagine che contiene testo, schermata, Diagramma, linea&#10;&#10;Il contenuto generato dall'IA potrebbe non essere corretto.">
            <a:extLst>
              <a:ext uri="{FF2B5EF4-FFF2-40B4-BE49-F238E27FC236}">
                <a16:creationId xmlns:a16="http://schemas.microsoft.com/office/drawing/2014/main" id="{072CDB4C-A014-F7F5-9271-FBDF8E506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849" y="3194136"/>
            <a:ext cx="3152151" cy="3663863"/>
          </a:xfrm>
          <a:prstGeom prst="rect">
            <a:avLst/>
          </a:prstGeom>
        </p:spPr>
      </p:pic>
      <p:sp>
        <p:nvSpPr>
          <p:cNvPr id="11" name="CasellaDiTesto 10">
            <a:extLst>
              <a:ext uri="{FF2B5EF4-FFF2-40B4-BE49-F238E27FC236}">
                <a16:creationId xmlns:a16="http://schemas.microsoft.com/office/drawing/2014/main" id="{6D08AB85-76F3-E375-E714-FBDD9B99DDCD}"/>
              </a:ext>
            </a:extLst>
          </p:cNvPr>
          <p:cNvSpPr txBox="1"/>
          <p:nvPr/>
        </p:nvSpPr>
        <p:spPr>
          <a:xfrm>
            <a:off x="3792741" y="6389688"/>
            <a:ext cx="4737194" cy="369332"/>
          </a:xfrm>
          <a:prstGeom prst="rect">
            <a:avLst/>
          </a:prstGeom>
          <a:noFill/>
        </p:spPr>
        <p:txBody>
          <a:bodyPr wrap="none" rtlCol="0">
            <a:spAutoFit/>
          </a:bodyPr>
          <a:lstStyle/>
          <a:p>
            <a:r>
              <a:rPr lang="it-IT" dirty="0"/>
              <a:t> </a:t>
            </a:r>
            <a:r>
              <a:rPr lang="it-IT" dirty="0">
                <a:hlinkClick r:id="rId4"/>
              </a:rPr>
              <a:t>Buzzoni et al. 1984, ESO Messenger 38, 9 </a:t>
            </a:r>
            <a:r>
              <a:rPr lang="it-IT" dirty="0"/>
              <a:t>.</a:t>
            </a:r>
            <a:endParaRPr lang="it-CL" dirty="0"/>
          </a:p>
        </p:txBody>
      </p:sp>
    </p:spTree>
    <p:extLst>
      <p:ext uri="{BB962C8B-B14F-4D97-AF65-F5344CB8AC3E}">
        <p14:creationId xmlns:p14="http://schemas.microsoft.com/office/powerpoint/2010/main" val="96267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FC22F-3DF8-8899-4CDF-F8D52586494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C4169B3-9B13-E1BB-DD4F-3B224BC558B4}"/>
              </a:ext>
            </a:extLst>
          </p:cNvPr>
          <p:cNvSpPr>
            <a:spLocks noGrp="1"/>
          </p:cNvSpPr>
          <p:nvPr>
            <p:ph type="title"/>
          </p:nvPr>
        </p:nvSpPr>
        <p:spPr>
          <a:xfrm>
            <a:off x="1310932" y="87853"/>
            <a:ext cx="7792995" cy="810578"/>
          </a:xfrm>
        </p:spPr>
        <p:txBody>
          <a:bodyPr/>
          <a:lstStyle/>
          <a:p>
            <a:r>
              <a:rPr lang="en-GB" dirty="0"/>
              <a:t>             EFOSC2 in a nutshell</a:t>
            </a:r>
          </a:p>
        </p:txBody>
      </p:sp>
      <p:sp>
        <p:nvSpPr>
          <p:cNvPr id="5" name="Fußzeilenplatzhalter 4">
            <a:extLst>
              <a:ext uri="{FF2B5EF4-FFF2-40B4-BE49-F238E27FC236}">
                <a16:creationId xmlns:a16="http://schemas.microsoft.com/office/drawing/2014/main" id="{75878DB7-A85D-E523-4F63-E7ED5A890648}"/>
              </a:ext>
            </a:extLst>
          </p:cNvPr>
          <p:cNvSpPr>
            <a:spLocks noGrp="1"/>
          </p:cNvSpPr>
          <p:nvPr>
            <p:ph type="ftr" sz="quarter" idx="13"/>
          </p:nvPr>
        </p:nvSpPr>
        <p:spPr/>
        <p:txBody>
          <a:bodyPr/>
          <a:lstStyle/>
          <a:p>
            <a:r>
              <a:rPr lang="en-US" i="1" dirty="0"/>
              <a:t>EFOSC2 -  La Silla summer school 2026</a:t>
            </a:r>
            <a:endParaRPr lang="de-CH" i="1" dirty="0"/>
          </a:p>
        </p:txBody>
      </p:sp>
      <p:pic>
        <p:nvPicPr>
          <p:cNvPr id="8" name="Immagine 7" descr="Immagine che contiene interno, macchina, ingegneria, muro&#10;&#10;Il contenuto generato dall'IA potrebbe non essere corretto.">
            <a:extLst>
              <a:ext uri="{FF2B5EF4-FFF2-40B4-BE49-F238E27FC236}">
                <a16:creationId xmlns:a16="http://schemas.microsoft.com/office/drawing/2014/main" id="{C1A27E98-8A4B-8CD2-6F32-9B4890F08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57" y="105850"/>
            <a:ext cx="2113551" cy="1585163"/>
          </a:xfrm>
          <a:prstGeom prst="rect">
            <a:avLst/>
          </a:prstGeom>
        </p:spPr>
      </p:pic>
      <p:pic>
        <p:nvPicPr>
          <p:cNvPr id="11" name="Immagine 10" descr="Immagine che contiene testo, diagramma, Disegno tecnico, Piano&#10;&#10;Il contenuto generato dall'IA potrebbe non essere corretto.">
            <a:extLst>
              <a:ext uri="{FF2B5EF4-FFF2-40B4-BE49-F238E27FC236}">
                <a16:creationId xmlns:a16="http://schemas.microsoft.com/office/drawing/2014/main" id="{E1A44302-7B1F-84E8-70EB-396C659BC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0811" y="468312"/>
            <a:ext cx="4295662" cy="6160445"/>
          </a:xfrm>
          <a:prstGeom prst="rect">
            <a:avLst/>
          </a:prstGeom>
        </p:spPr>
      </p:pic>
      <p:sp>
        <p:nvSpPr>
          <p:cNvPr id="12" name="CasellaDiTesto 11">
            <a:extLst>
              <a:ext uri="{FF2B5EF4-FFF2-40B4-BE49-F238E27FC236}">
                <a16:creationId xmlns:a16="http://schemas.microsoft.com/office/drawing/2014/main" id="{D5F89512-D8B4-06F4-570F-F7797486930C}"/>
              </a:ext>
            </a:extLst>
          </p:cNvPr>
          <p:cNvSpPr txBox="1"/>
          <p:nvPr/>
        </p:nvSpPr>
        <p:spPr>
          <a:xfrm>
            <a:off x="92515" y="6020356"/>
            <a:ext cx="6866047" cy="369332"/>
          </a:xfrm>
          <a:prstGeom prst="rect">
            <a:avLst/>
          </a:prstGeom>
          <a:noFill/>
        </p:spPr>
        <p:txBody>
          <a:bodyPr wrap="none" rtlCol="0">
            <a:spAutoFit/>
          </a:bodyPr>
          <a:lstStyle/>
          <a:p>
            <a:r>
              <a:rPr lang="it-IT" dirty="0"/>
              <a:t>https://</a:t>
            </a:r>
            <a:r>
              <a:rPr lang="it-IT" dirty="0" err="1"/>
              <a:t>www.eso.org</a:t>
            </a:r>
            <a:r>
              <a:rPr lang="it-IT" dirty="0"/>
              <a:t>/sci/facilities/</a:t>
            </a:r>
            <a:r>
              <a:rPr lang="it-IT" dirty="0" err="1"/>
              <a:t>lasilla</a:t>
            </a:r>
            <a:r>
              <a:rPr lang="it-IT" dirty="0"/>
              <a:t>/</a:t>
            </a:r>
            <a:r>
              <a:rPr lang="it-IT" dirty="0" err="1"/>
              <a:t>instruments</a:t>
            </a:r>
            <a:r>
              <a:rPr lang="it-IT" dirty="0"/>
              <a:t>/</a:t>
            </a:r>
            <a:r>
              <a:rPr lang="it-IT" dirty="0" err="1"/>
              <a:t>efosc</a:t>
            </a:r>
            <a:r>
              <a:rPr lang="it-IT" dirty="0"/>
              <a:t>/</a:t>
            </a:r>
            <a:r>
              <a:rPr lang="it-IT" dirty="0" err="1"/>
              <a:t>inst.html</a:t>
            </a:r>
            <a:endParaRPr lang="it-CL" dirty="0"/>
          </a:p>
        </p:txBody>
      </p:sp>
      <p:sp>
        <p:nvSpPr>
          <p:cNvPr id="14" name="CasellaDiTesto 13">
            <a:extLst>
              <a:ext uri="{FF2B5EF4-FFF2-40B4-BE49-F238E27FC236}">
                <a16:creationId xmlns:a16="http://schemas.microsoft.com/office/drawing/2014/main" id="{8569C914-4F05-53E0-7F89-42021B78F09A}"/>
              </a:ext>
            </a:extLst>
          </p:cNvPr>
          <p:cNvSpPr txBox="1"/>
          <p:nvPr/>
        </p:nvSpPr>
        <p:spPr>
          <a:xfrm>
            <a:off x="254156" y="1840272"/>
            <a:ext cx="6372111" cy="2862322"/>
          </a:xfrm>
          <a:prstGeom prst="rect">
            <a:avLst/>
          </a:prstGeom>
          <a:noFill/>
        </p:spPr>
        <p:txBody>
          <a:bodyPr wrap="square">
            <a:spAutoFit/>
          </a:bodyPr>
          <a:lstStyle/>
          <a:p>
            <a:pPr marL="342900" lvl="3" indent="-342900" algn="l">
              <a:buFont typeface="Arial" panose="020B0604020202020204" pitchFamily="34" charset="0"/>
              <a:buChar char="•"/>
            </a:pPr>
            <a:r>
              <a:rPr lang="en-GB" sz="2000" b="0" dirty="0"/>
              <a:t>Broad band </a:t>
            </a:r>
            <a:r>
              <a:rPr lang="en-GB" sz="2000" b="0" dirty="0" err="1"/>
              <a:t>spectroimager</a:t>
            </a:r>
            <a:r>
              <a:rPr lang="en-GB" sz="2000" b="0" dirty="0"/>
              <a:t> 350-1100 nm</a:t>
            </a:r>
          </a:p>
          <a:p>
            <a:pPr marL="342900" lvl="3" indent="-342900" algn="l">
              <a:buFont typeface="Arial" panose="020B0604020202020204" pitchFamily="34" charset="0"/>
              <a:buChar char="•"/>
            </a:pPr>
            <a:r>
              <a:rPr lang="en-GB" sz="2000" b="0" dirty="0"/>
              <a:t>&lt;R&gt; ~1000</a:t>
            </a:r>
          </a:p>
          <a:p>
            <a:pPr marL="342900" lvl="3" indent="-342900" algn="l">
              <a:buFont typeface="Arial" panose="020B0604020202020204" pitchFamily="34" charset="0"/>
              <a:buChar char="•"/>
            </a:pPr>
            <a:r>
              <a:rPr lang="en-GB" sz="2000" b="0" dirty="0"/>
              <a:t>Imaging with broad and narrow band filters (</a:t>
            </a:r>
            <a:r>
              <a:rPr lang="en-GB" sz="2000" b="0" dirty="0" err="1">
                <a:solidFill>
                  <a:srgbClr val="FF0000"/>
                </a:solidFill>
              </a:rPr>
              <a:t>filters.ls.eso.org</a:t>
            </a:r>
            <a:r>
              <a:rPr lang="en-GB" sz="2000" b="0" dirty="0"/>
              <a:t>) (FOV:4.1’x 4.1’)</a:t>
            </a:r>
            <a:endParaRPr lang="en-GB" sz="2000" dirty="0"/>
          </a:p>
          <a:p>
            <a:pPr marL="342900" lvl="3" indent="-342900" algn="l">
              <a:buFont typeface="Arial" panose="020B0604020202020204" pitchFamily="34" charset="0"/>
              <a:buChar char="•"/>
            </a:pPr>
            <a:r>
              <a:rPr lang="en-GB" sz="2000" dirty="0"/>
              <a:t>Imaging and spectroscopic polarimetric modes available</a:t>
            </a:r>
          </a:p>
          <a:p>
            <a:pPr marL="342900" lvl="3" indent="-342900" algn="l">
              <a:buFont typeface="Arial" panose="020B0604020202020204" pitchFamily="34" charset="0"/>
              <a:buChar char="•"/>
            </a:pPr>
            <a:endParaRPr lang="en-GB" sz="2000" b="0" dirty="0"/>
          </a:p>
          <a:p>
            <a:pPr marL="342900" lvl="3" indent="-342900" algn="l">
              <a:buFont typeface="Arial" panose="020B0604020202020204" pitchFamily="34" charset="0"/>
              <a:buChar char="•"/>
            </a:pPr>
            <a:endParaRPr lang="en-GB" sz="2000" b="0" dirty="0"/>
          </a:p>
          <a:p>
            <a:pPr marL="342900" lvl="3" indent="-342900" algn="l">
              <a:buFont typeface="Arial" panose="020B0604020202020204" pitchFamily="34" charset="0"/>
              <a:buChar char="•"/>
            </a:pPr>
            <a:endParaRPr lang="en-GB" sz="2000" dirty="0"/>
          </a:p>
        </p:txBody>
      </p:sp>
      <p:pic>
        <p:nvPicPr>
          <p:cNvPr id="16" name="Immagine 15" descr="Immagine che contiene testo, schermata, diagramma, linea&#10;&#10;Il contenuto generato dall'IA potrebbe non essere corretto.">
            <a:extLst>
              <a:ext uri="{FF2B5EF4-FFF2-40B4-BE49-F238E27FC236}">
                <a16:creationId xmlns:a16="http://schemas.microsoft.com/office/drawing/2014/main" id="{E14E0029-016A-9990-D62F-BBE95422D5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5058" y="3429000"/>
            <a:ext cx="3129032" cy="2521814"/>
          </a:xfrm>
          <a:prstGeom prst="rect">
            <a:avLst/>
          </a:prstGeom>
        </p:spPr>
      </p:pic>
      <p:sp>
        <p:nvSpPr>
          <p:cNvPr id="2" name="TextBox 1">
            <a:extLst>
              <a:ext uri="{FF2B5EF4-FFF2-40B4-BE49-F238E27FC236}">
                <a16:creationId xmlns:a16="http://schemas.microsoft.com/office/drawing/2014/main" id="{93BBB058-04D7-5E41-14EE-6B91DC63CB5F}"/>
              </a:ext>
            </a:extLst>
          </p:cNvPr>
          <p:cNvSpPr txBox="1"/>
          <p:nvPr/>
        </p:nvSpPr>
        <p:spPr>
          <a:xfrm>
            <a:off x="3170217" y="1138503"/>
            <a:ext cx="215097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CL" dirty="0"/>
              <a:t>FOCAL REDUCER</a:t>
            </a:r>
          </a:p>
        </p:txBody>
      </p:sp>
    </p:spTree>
    <p:extLst>
      <p:ext uri="{BB962C8B-B14F-4D97-AF65-F5344CB8AC3E}">
        <p14:creationId xmlns:p14="http://schemas.microsoft.com/office/powerpoint/2010/main" val="1252856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0C1B1-1350-2E02-89B9-737B6D1C59F9}"/>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2ED9354D-75B6-2A6E-0EF7-B079840E726A}"/>
              </a:ext>
            </a:extLst>
          </p:cNvPr>
          <p:cNvSpPr>
            <a:spLocks noGrp="1"/>
          </p:cNvSpPr>
          <p:nvPr>
            <p:ph type="title"/>
          </p:nvPr>
        </p:nvSpPr>
        <p:spPr>
          <a:xfrm>
            <a:off x="1483767" y="-234543"/>
            <a:ext cx="7792995" cy="810578"/>
          </a:xfrm>
        </p:spPr>
        <p:txBody>
          <a:bodyPr/>
          <a:lstStyle/>
          <a:p>
            <a:r>
              <a:rPr lang="en-GB" dirty="0"/>
              <a:t>             EFOSC2 in a nutshell</a:t>
            </a:r>
          </a:p>
        </p:txBody>
      </p:sp>
      <p:sp>
        <p:nvSpPr>
          <p:cNvPr id="5" name="Fußzeilenplatzhalter 4">
            <a:extLst>
              <a:ext uri="{FF2B5EF4-FFF2-40B4-BE49-F238E27FC236}">
                <a16:creationId xmlns:a16="http://schemas.microsoft.com/office/drawing/2014/main" id="{105601C4-9099-CCEC-B43F-90C8676310B9}"/>
              </a:ext>
            </a:extLst>
          </p:cNvPr>
          <p:cNvSpPr>
            <a:spLocks noGrp="1"/>
          </p:cNvSpPr>
          <p:nvPr>
            <p:ph type="ftr" sz="quarter" idx="13"/>
          </p:nvPr>
        </p:nvSpPr>
        <p:spPr/>
        <p:txBody>
          <a:bodyPr/>
          <a:lstStyle/>
          <a:p>
            <a:r>
              <a:rPr lang="en-US" i="1" dirty="0"/>
              <a:t>EFOSC2 -  La Silla summer school 2026</a:t>
            </a:r>
            <a:endParaRPr lang="de-CH" i="1" dirty="0"/>
          </a:p>
        </p:txBody>
      </p:sp>
      <p:pic>
        <p:nvPicPr>
          <p:cNvPr id="8" name="Immagine 7" descr="Immagine che contiene interno, macchina, ingegneria, muro&#10;&#10;Il contenuto generato dall'IA potrebbe non essere corretto.">
            <a:extLst>
              <a:ext uri="{FF2B5EF4-FFF2-40B4-BE49-F238E27FC236}">
                <a16:creationId xmlns:a16="http://schemas.microsoft.com/office/drawing/2014/main" id="{8F93EC43-C80C-9B1D-441E-9430D2290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57" y="105850"/>
            <a:ext cx="2113551" cy="1585163"/>
          </a:xfrm>
          <a:prstGeom prst="rect">
            <a:avLst/>
          </a:prstGeom>
        </p:spPr>
      </p:pic>
      <p:sp>
        <p:nvSpPr>
          <p:cNvPr id="14" name="CasellaDiTesto 13">
            <a:extLst>
              <a:ext uri="{FF2B5EF4-FFF2-40B4-BE49-F238E27FC236}">
                <a16:creationId xmlns:a16="http://schemas.microsoft.com/office/drawing/2014/main" id="{A469B321-2181-F80C-458A-FAF465DD97E4}"/>
              </a:ext>
            </a:extLst>
          </p:cNvPr>
          <p:cNvSpPr txBox="1"/>
          <p:nvPr/>
        </p:nvSpPr>
        <p:spPr>
          <a:xfrm>
            <a:off x="2459342" y="576035"/>
            <a:ext cx="5841844" cy="2554545"/>
          </a:xfrm>
          <a:prstGeom prst="rect">
            <a:avLst/>
          </a:prstGeom>
          <a:noFill/>
        </p:spPr>
        <p:txBody>
          <a:bodyPr wrap="square">
            <a:spAutoFit/>
          </a:bodyPr>
          <a:lstStyle/>
          <a:p>
            <a:pPr marL="342900" lvl="3" indent="-342900" algn="l">
              <a:buFont typeface="Arial" panose="020B0604020202020204" pitchFamily="34" charset="0"/>
              <a:buChar char="•"/>
            </a:pPr>
            <a:r>
              <a:rPr lang="en-GB" sz="2000" b="0" dirty="0"/>
              <a:t>CCD detector, 2048 x 2048 pixels, </a:t>
            </a:r>
            <a:r>
              <a:rPr lang="en-GB" sz="2000" b="1" dirty="0"/>
              <a:t>UV </a:t>
            </a:r>
            <a:r>
              <a:rPr lang="en-GB" sz="2000" dirty="0"/>
              <a:t>flooded</a:t>
            </a:r>
          </a:p>
          <a:p>
            <a:pPr marL="342900" lvl="3" indent="-342900" algn="l">
              <a:buFont typeface="Arial" panose="020B0604020202020204" pitchFamily="34" charset="0"/>
              <a:buChar char="•"/>
            </a:pPr>
            <a:r>
              <a:rPr lang="en-GB" sz="2000" dirty="0"/>
              <a:t>Broad and narrow band imaging filters</a:t>
            </a:r>
          </a:p>
          <a:p>
            <a:pPr marL="342900" lvl="3" indent="-342900" algn="l">
              <a:buFont typeface="Arial" panose="020B0604020202020204" pitchFamily="34" charset="0"/>
              <a:buChar char="•"/>
            </a:pPr>
            <a:r>
              <a:rPr lang="en-GB" sz="2000" b="0" dirty="0"/>
              <a:t>0.5” to 5” slits </a:t>
            </a:r>
            <a:r>
              <a:rPr lang="en-GB" sz="2000" dirty="0"/>
              <a:t>for spectroscopy; </a:t>
            </a:r>
          </a:p>
          <a:p>
            <a:pPr marL="342900" lvl="3" indent="-342900" algn="l">
              <a:buFont typeface="Arial" panose="020B0604020202020204" pitchFamily="34" charset="0"/>
              <a:buChar char="•"/>
            </a:pPr>
            <a:r>
              <a:rPr lang="en-GB" sz="2000" dirty="0"/>
              <a:t>many </a:t>
            </a:r>
            <a:r>
              <a:rPr lang="en-GB" sz="2000" dirty="0" err="1"/>
              <a:t>grisms</a:t>
            </a:r>
            <a:endParaRPr lang="en-GB" sz="2000" dirty="0"/>
          </a:p>
          <a:p>
            <a:pPr marL="342900" lvl="3" indent="-342900" algn="l">
              <a:buFont typeface="Arial" panose="020B0604020202020204" pitchFamily="34" charset="0"/>
              <a:buChar char="•"/>
            </a:pPr>
            <a:endParaRPr lang="en-GB" sz="2000" b="0" dirty="0"/>
          </a:p>
          <a:p>
            <a:pPr marL="342900" lvl="3" indent="-342900" algn="l">
              <a:buFont typeface="Arial" panose="020B0604020202020204" pitchFamily="34" charset="0"/>
              <a:buChar char="•"/>
            </a:pPr>
            <a:endParaRPr lang="en-GB" sz="2000" b="0" dirty="0"/>
          </a:p>
          <a:p>
            <a:pPr marL="342900" lvl="3" indent="-342900" algn="l">
              <a:buFont typeface="Arial" panose="020B0604020202020204" pitchFamily="34" charset="0"/>
              <a:buChar char="•"/>
            </a:pPr>
            <a:endParaRPr lang="en-GB" sz="2000" b="0" dirty="0"/>
          </a:p>
          <a:p>
            <a:pPr marL="342900" lvl="3" indent="-342900" algn="l">
              <a:buFont typeface="Arial" panose="020B0604020202020204" pitchFamily="34" charset="0"/>
              <a:buChar char="•"/>
            </a:pPr>
            <a:endParaRPr lang="en-GB" sz="2000" dirty="0"/>
          </a:p>
        </p:txBody>
      </p:sp>
      <p:pic>
        <p:nvPicPr>
          <p:cNvPr id="6" name="Picture 5" descr="A table with text and numbers&#10;&#10;AI-generated content may be incorrect.">
            <a:extLst>
              <a:ext uri="{FF2B5EF4-FFF2-40B4-BE49-F238E27FC236}">
                <a16:creationId xmlns:a16="http://schemas.microsoft.com/office/drawing/2014/main" id="{8842BEAC-166F-733A-46B4-7BEBAA8CCB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689" y="1579574"/>
            <a:ext cx="5629154" cy="4292855"/>
          </a:xfrm>
          <a:prstGeom prst="rect">
            <a:avLst/>
          </a:prstGeom>
        </p:spPr>
      </p:pic>
      <p:pic>
        <p:nvPicPr>
          <p:cNvPr id="9" name="Picture 8" descr="A table of numbers and a few different sizes&#10;&#10;AI-generated content may be incorrect.">
            <a:extLst>
              <a:ext uri="{FF2B5EF4-FFF2-40B4-BE49-F238E27FC236}">
                <a16:creationId xmlns:a16="http://schemas.microsoft.com/office/drawing/2014/main" id="{A9CA4B49-593A-EF19-573B-B653CDB812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673" y="1905447"/>
            <a:ext cx="6017991" cy="4802370"/>
          </a:xfrm>
          <a:prstGeom prst="rect">
            <a:avLst/>
          </a:prstGeom>
        </p:spPr>
      </p:pic>
    </p:spTree>
    <p:extLst>
      <p:ext uri="{BB962C8B-B14F-4D97-AF65-F5344CB8AC3E}">
        <p14:creationId xmlns:p14="http://schemas.microsoft.com/office/powerpoint/2010/main" val="228835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03C33-ADD7-9ECD-3E44-09DA924B4072}"/>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0DC6A41-6662-531B-5DCF-F32B5FE4673F}"/>
              </a:ext>
            </a:extLst>
          </p:cNvPr>
          <p:cNvSpPr>
            <a:spLocks noGrp="1"/>
          </p:cNvSpPr>
          <p:nvPr>
            <p:ph type="title"/>
          </p:nvPr>
        </p:nvSpPr>
        <p:spPr>
          <a:xfrm>
            <a:off x="1044713" y="174869"/>
            <a:ext cx="7792995" cy="810578"/>
          </a:xfrm>
        </p:spPr>
        <p:txBody>
          <a:bodyPr/>
          <a:lstStyle/>
          <a:p>
            <a:r>
              <a:rPr lang="en-GB" dirty="0"/>
              <a:t>             Observing with EFOSC2</a:t>
            </a:r>
            <a:br>
              <a:rPr lang="en-GB" dirty="0"/>
            </a:br>
            <a:r>
              <a:rPr lang="en-GB" dirty="0"/>
              <a:t>                 (</a:t>
            </a:r>
            <a:r>
              <a:rPr lang="en-GB" sz="2400" dirty="0"/>
              <a:t>and with any other instrument…)</a:t>
            </a:r>
          </a:p>
        </p:txBody>
      </p:sp>
      <p:sp>
        <p:nvSpPr>
          <p:cNvPr id="5" name="Fußzeilenplatzhalter 4">
            <a:extLst>
              <a:ext uri="{FF2B5EF4-FFF2-40B4-BE49-F238E27FC236}">
                <a16:creationId xmlns:a16="http://schemas.microsoft.com/office/drawing/2014/main" id="{C16E247F-C72E-5150-C625-3AF4FF31AD36}"/>
              </a:ext>
            </a:extLst>
          </p:cNvPr>
          <p:cNvSpPr>
            <a:spLocks noGrp="1"/>
          </p:cNvSpPr>
          <p:nvPr>
            <p:ph type="ftr" sz="quarter" idx="13"/>
          </p:nvPr>
        </p:nvSpPr>
        <p:spPr/>
        <p:txBody>
          <a:bodyPr/>
          <a:lstStyle/>
          <a:p>
            <a:r>
              <a:rPr lang="en-US" i="1" dirty="0"/>
              <a:t>EFOSC2 -  La Silla summer school 2026</a:t>
            </a:r>
            <a:endParaRPr lang="de-CH" i="1" dirty="0"/>
          </a:p>
        </p:txBody>
      </p:sp>
      <p:pic>
        <p:nvPicPr>
          <p:cNvPr id="8" name="Immagine 7" descr="Immagine che contiene interno, macchina, ingegneria, muro&#10;&#10;Il contenuto generato dall'IA potrebbe non essere corretto.">
            <a:extLst>
              <a:ext uri="{FF2B5EF4-FFF2-40B4-BE49-F238E27FC236}">
                <a16:creationId xmlns:a16="http://schemas.microsoft.com/office/drawing/2014/main" id="{816FE661-721D-3F96-6BCD-1D18A3E71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32" y="105850"/>
            <a:ext cx="2113551" cy="1585163"/>
          </a:xfrm>
          <a:prstGeom prst="rect">
            <a:avLst/>
          </a:prstGeom>
        </p:spPr>
      </p:pic>
      <p:pic>
        <p:nvPicPr>
          <p:cNvPr id="11" name="Immagine 10" descr="Immagine che contiene testo, diagramma, Disegno tecnico, Piano&#10;&#10;Il contenuto generato dall'IA potrebbe non essere corretto.">
            <a:extLst>
              <a:ext uri="{FF2B5EF4-FFF2-40B4-BE49-F238E27FC236}">
                <a16:creationId xmlns:a16="http://schemas.microsoft.com/office/drawing/2014/main" id="{FD3A9FFB-16DB-18E7-4DD8-D896076C9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6338" y="105850"/>
            <a:ext cx="4295662" cy="6160445"/>
          </a:xfrm>
          <a:prstGeom prst="rect">
            <a:avLst/>
          </a:prstGeom>
        </p:spPr>
      </p:pic>
      <p:sp>
        <p:nvSpPr>
          <p:cNvPr id="12" name="CasellaDiTesto 11">
            <a:extLst>
              <a:ext uri="{FF2B5EF4-FFF2-40B4-BE49-F238E27FC236}">
                <a16:creationId xmlns:a16="http://schemas.microsoft.com/office/drawing/2014/main" id="{E66DE378-07AA-BCC2-4C49-149D6615942E}"/>
              </a:ext>
            </a:extLst>
          </p:cNvPr>
          <p:cNvSpPr txBox="1"/>
          <p:nvPr/>
        </p:nvSpPr>
        <p:spPr>
          <a:xfrm>
            <a:off x="4941211" y="6473815"/>
            <a:ext cx="6866047" cy="369332"/>
          </a:xfrm>
          <a:prstGeom prst="rect">
            <a:avLst/>
          </a:prstGeom>
          <a:noFill/>
        </p:spPr>
        <p:txBody>
          <a:bodyPr wrap="none" rtlCol="0">
            <a:spAutoFit/>
          </a:bodyPr>
          <a:lstStyle/>
          <a:p>
            <a:r>
              <a:rPr lang="it-IT" dirty="0"/>
              <a:t>https://</a:t>
            </a:r>
            <a:r>
              <a:rPr lang="it-IT" dirty="0" err="1"/>
              <a:t>www.eso.org</a:t>
            </a:r>
            <a:r>
              <a:rPr lang="it-IT" dirty="0"/>
              <a:t>/sci/facilities/</a:t>
            </a:r>
            <a:r>
              <a:rPr lang="it-IT" dirty="0" err="1"/>
              <a:t>lasilla</a:t>
            </a:r>
            <a:r>
              <a:rPr lang="it-IT" dirty="0"/>
              <a:t>/</a:t>
            </a:r>
            <a:r>
              <a:rPr lang="it-IT" dirty="0" err="1"/>
              <a:t>instruments</a:t>
            </a:r>
            <a:r>
              <a:rPr lang="it-IT" dirty="0"/>
              <a:t>/</a:t>
            </a:r>
            <a:r>
              <a:rPr lang="it-IT" dirty="0" err="1"/>
              <a:t>efosc</a:t>
            </a:r>
            <a:r>
              <a:rPr lang="it-IT" dirty="0"/>
              <a:t>/</a:t>
            </a:r>
            <a:r>
              <a:rPr lang="it-IT" dirty="0" err="1"/>
              <a:t>inst.html</a:t>
            </a:r>
            <a:endParaRPr lang="it-CL" dirty="0"/>
          </a:p>
        </p:txBody>
      </p:sp>
      <p:sp>
        <p:nvSpPr>
          <p:cNvPr id="14" name="CasellaDiTesto 13">
            <a:extLst>
              <a:ext uri="{FF2B5EF4-FFF2-40B4-BE49-F238E27FC236}">
                <a16:creationId xmlns:a16="http://schemas.microsoft.com/office/drawing/2014/main" id="{F6CA7A10-42E4-161A-EE87-50E7BE5A9487}"/>
              </a:ext>
            </a:extLst>
          </p:cNvPr>
          <p:cNvSpPr txBox="1"/>
          <p:nvPr/>
        </p:nvSpPr>
        <p:spPr>
          <a:xfrm>
            <a:off x="254157" y="1995970"/>
            <a:ext cx="6980022" cy="5016758"/>
          </a:xfrm>
          <a:prstGeom prst="rect">
            <a:avLst/>
          </a:prstGeom>
          <a:noFill/>
        </p:spPr>
        <p:txBody>
          <a:bodyPr wrap="square">
            <a:spAutoFit/>
          </a:bodyPr>
          <a:lstStyle/>
          <a:p>
            <a:pPr marL="342900" lvl="3" indent="-342900">
              <a:buFont typeface="Arial" panose="020B0604020202020204" pitchFamily="34" charset="0"/>
              <a:buChar char="•"/>
            </a:pPr>
            <a:r>
              <a:rPr lang="en-GB" sz="2000" b="1" dirty="0"/>
              <a:t>READ</a:t>
            </a:r>
            <a:r>
              <a:rPr lang="en-GB" sz="2000" dirty="0"/>
              <a:t> the User Manual: </a:t>
            </a:r>
            <a:r>
              <a:rPr lang="en-GB" sz="2000" dirty="0">
                <a:solidFill>
                  <a:srgbClr val="FF0000"/>
                </a:solidFill>
                <a:hlinkClick r:id="rId5">
                  <a:extLst>
                    <a:ext uri="{A12FA001-AC4F-418D-AE19-62706E023703}">
                      <ahyp:hlinkClr xmlns:ahyp="http://schemas.microsoft.com/office/drawing/2018/hyperlinkcolor" val="tx"/>
                    </a:ext>
                  </a:extLst>
                </a:hlinkClick>
              </a:rPr>
              <a:t>https://www.eso.org/sci/facilities/lasilla/instruments/efosc/doc.html</a:t>
            </a:r>
            <a:endParaRPr lang="en-GB" sz="2000" dirty="0">
              <a:solidFill>
                <a:srgbClr val="FF0000"/>
              </a:solidFill>
            </a:endParaRPr>
          </a:p>
          <a:p>
            <a:pPr marL="0" lvl="3"/>
            <a:endParaRPr lang="en-GB" sz="2000" dirty="0">
              <a:solidFill>
                <a:srgbClr val="FF0000"/>
              </a:solidFill>
            </a:endParaRPr>
          </a:p>
          <a:p>
            <a:pPr marL="342900" lvl="3" indent="-342900">
              <a:buFont typeface="Arial" panose="020B0604020202020204" pitchFamily="34" charset="0"/>
              <a:buChar char="•"/>
            </a:pPr>
            <a:r>
              <a:rPr lang="en-GB" sz="2000" b="0" dirty="0"/>
              <a:t>Choose </a:t>
            </a:r>
            <a:r>
              <a:rPr lang="en-GB" sz="2000" dirty="0"/>
              <a:t>the instrument set-up: </a:t>
            </a:r>
            <a:r>
              <a:rPr lang="en-GB" sz="2000" dirty="0">
                <a:solidFill>
                  <a:srgbClr val="FF0000"/>
                </a:solidFill>
                <a:hlinkClick r:id="rId6">
                  <a:extLst>
                    <a:ext uri="{A12FA001-AC4F-418D-AE19-62706E023703}">
                      <ahyp:hlinkClr xmlns:ahyp="http://schemas.microsoft.com/office/drawing/2018/hyperlinkcolor" val="tx"/>
                    </a:ext>
                  </a:extLst>
                </a:hlinkClick>
              </a:rPr>
              <a:t>https://www.ls.eso.org/sci/facilities/lasilla/sciops/bin/efosc1.cgi</a:t>
            </a:r>
            <a:r>
              <a:rPr lang="en-GB" sz="2000" dirty="0">
                <a:solidFill>
                  <a:srgbClr val="FF0000"/>
                </a:solidFill>
              </a:rPr>
              <a:t> </a:t>
            </a:r>
            <a:r>
              <a:rPr lang="en-GB" sz="2000" dirty="0"/>
              <a:t>and submit it the day before your observations</a:t>
            </a:r>
          </a:p>
          <a:p>
            <a:pPr marL="342900" lvl="3" indent="-342900">
              <a:buFont typeface="Arial" panose="020B0604020202020204" pitchFamily="34" charset="0"/>
              <a:buChar char="•"/>
            </a:pPr>
            <a:endParaRPr lang="en-GB" sz="2000" dirty="0"/>
          </a:p>
          <a:p>
            <a:pPr marL="342900" lvl="3" indent="-342900">
              <a:buFont typeface="Arial" panose="020B0604020202020204" pitchFamily="34" charset="0"/>
              <a:buChar char="•"/>
            </a:pPr>
            <a:r>
              <a:rPr lang="en-GB" sz="2000" dirty="0"/>
              <a:t>Use the </a:t>
            </a:r>
            <a:r>
              <a:rPr lang="en-GB" sz="2000" b="1" dirty="0">
                <a:solidFill>
                  <a:srgbClr val="FF0000"/>
                </a:solidFill>
              </a:rPr>
              <a:t>E</a:t>
            </a:r>
            <a:r>
              <a:rPr lang="en-GB" sz="2000" dirty="0"/>
              <a:t>xposure </a:t>
            </a:r>
            <a:r>
              <a:rPr lang="en-GB" sz="2000" b="1" dirty="0">
                <a:solidFill>
                  <a:srgbClr val="FF0000"/>
                </a:solidFill>
              </a:rPr>
              <a:t>T</a:t>
            </a:r>
            <a:r>
              <a:rPr lang="en-GB" sz="2000" dirty="0"/>
              <a:t>ime </a:t>
            </a:r>
            <a:r>
              <a:rPr lang="en-GB" sz="2000" b="1" dirty="0">
                <a:solidFill>
                  <a:srgbClr val="FF0000"/>
                </a:solidFill>
              </a:rPr>
              <a:t>C</a:t>
            </a:r>
            <a:r>
              <a:rPr lang="en-GB" sz="2000" dirty="0"/>
              <a:t>alculator to estimate your exposure times: </a:t>
            </a:r>
            <a:r>
              <a:rPr lang="en-GB" sz="2000" dirty="0">
                <a:solidFill>
                  <a:srgbClr val="FF0000"/>
                </a:solidFill>
                <a:hlinkClick r:id="rId7"/>
              </a:rPr>
              <a:t>https://www.eso.org/observing/etc/</a:t>
            </a:r>
            <a:endParaRPr lang="en-GB" sz="2000" dirty="0">
              <a:solidFill>
                <a:srgbClr val="FF0000"/>
              </a:solidFill>
            </a:endParaRPr>
          </a:p>
          <a:p>
            <a:pPr marL="342900" lvl="3" indent="-342900">
              <a:buFont typeface="Arial" panose="020B0604020202020204" pitchFamily="34" charset="0"/>
              <a:buChar char="•"/>
            </a:pPr>
            <a:endParaRPr lang="en-GB" sz="2000" dirty="0">
              <a:solidFill>
                <a:srgbClr val="FF0000"/>
              </a:solidFill>
            </a:endParaRPr>
          </a:p>
          <a:p>
            <a:pPr marL="0" lvl="3"/>
            <a:endParaRPr lang="en-GB" sz="2000" dirty="0">
              <a:solidFill>
                <a:srgbClr val="FF0000"/>
              </a:solidFill>
            </a:endParaRPr>
          </a:p>
          <a:p>
            <a:pPr marL="0" lvl="3"/>
            <a:endParaRPr lang="en-GB" sz="2000" dirty="0"/>
          </a:p>
          <a:p>
            <a:pPr marL="0" lvl="3"/>
            <a:endParaRPr lang="en-GB" sz="2000" b="0" dirty="0">
              <a:solidFill>
                <a:srgbClr val="FF0000"/>
              </a:solidFill>
            </a:endParaRPr>
          </a:p>
          <a:p>
            <a:pPr marL="342900" lvl="3" indent="-342900" algn="l">
              <a:buFont typeface="Arial" panose="020B0604020202020204" pitchFamily="34" charset="0"/>
              <a:buChar char="•"/>
            </a:pPr>
            <a:endParaRPr lang="en-GB" sz="2000" b="0" dirty="0"/>
          </a:p>
          <a:p>
            <a:pPr marL="342900" lvl="3" indent="-342900" algn="l">
              <a:buFont typeface="Arial" panose="020B0604020202020204" pitchFamily="34" charset="0"/>
              <a:buChar char="•"/>
            </a:pPr>
            <a:endParaRPr lang="en-GB" sz="2000" dirty="0"/>
          </a:p>
        </p:txBody>
      </p:sp>
    </p:spTree>
    <p:extLst>
      <p:ext uri="{BB962C8B-B14F-4D97-AF65-F5344CB8AC3E}">
        <p14:creationId xmlns:p14="http://schemas.microsoft.com/office/powerpoint/2010/main" val="18763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E2B18-C02E-D292-26EF-663FC4A0E4F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61ACF13-5E6C-4D02-D687-F0D3C05A1DC8}"/>
              </a:ext>
            </a:extLst>
          </p:cNvPr>
          <p:cNvSpPr>
            <a:spLocks noGrp="1"/>
          </p:cNvSpPr>
          <p:nvPr>
            <p:ph type="title"/>
          </p:nvPr>
        </p:nvSpPr>
        <p:spPr>
          <a:xfrm>
            <a:off x="1135567" y="-122635"/>
            <a:ext cx="8744157" cy="810578"/>
          </a:xfrm>
        </p:spPr>
        <p:txBody>
          <a:bodyPr/>
          <a:lstStyle/>
          <a:p>
            <a:r>
              <a:rPr lang="en-GB" dirty="0"/>
              <a:t>             EFOSC2: how to observe, a.k.a. phase 2</a:t>
            </a:r>
          </a:p>
        </p:txBody>
      </p:sp>
      <p:sp>
        <p:nvSpPr>
          <p:cNvPr id="5" name="Fußzeilenplatzhalter 4">
            <a:extLst>
              <a:ext uri="{FF2B5EF4-FFF2-40B4-BE49-F238E27FC236}">
                <a16:creationId xmlns:a16="http://schemas.microsoft.com/office/drawing/2014/main" id="{3DD93DFB-EE82-2591-095E-F4AED4587421}"/>
              </a:ext>
            </a:extLst>
          </p:cNvPr>
          <p:cNvSpPr>
            <a:spLocks noGrp="1"/>
          </p:cNvSpPr>
          <p:nvPr>
            <p:ph type="ftr" sz="quarter" idx="13"/>
          </p:nvPr>
        </p:nvSpPr>
        <p:spPr/>
        <p:txBody>
          <a:bodyPr/>
          <a:lstStyle/>
          <a:p>
            <a:r>
              <a:rPr lang="en-US" i="1" dirty="0"/>
              <a:t>EFOSC2 -  La Silla summer school 2026</a:t>
            </a:r>
            <a:endParaRPr lang="de-CH" i="1" dirty="0"/>
          </a:p>
        </p:txBody>
      </p:sp>
      <p:pic>
        <p:nvPicPr>
          <p:cNvPr id="8" name="Immagine 7" descr="Immagine che contiene interno, macchina, ingegneria, muro&#10;&#10;Il contenuto generato dall'IA potrebbe non essere corretto.">
            <a:extLst>
              <a:ext uri="{FF2B5EF4-FFF2-40B4-BE49-F238E27FC236}">
                <a16:creationId xmlns:a16="http://schemas.microsoft.com/office/drawing/2014/main" id="{3D734154-3BE0-0EFC-1D07-E5D112405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57" y="105850"/>
            <a:ext cx="2113551" cy="1585163"/>
          </a:xfrm>
          <a:prstGeom prst="rect">
            <a:avLst/>
          </a:prstGeom>
        </p:spPr>
      </p:pic>
      <p:sp>
        <p:nvSpPr>
          <p:cNvPr id="12" name="CasellaDiTesto 11">
            <a:extLst>
              <a:ext uri="{FF2B5EF4-FFF2-40B4-BE49-F238E27FC236}">
                <a16:creationId xmlns:a16="http://schemas.microsoft.com/office/drawing/2014/main" id="{58C4F7B2-45D2-0A44-A310-1859607662E3}"/>
              </a:ext>
            </a:extLst>
          </p:cNvPr>
          <p:cNvSpPr txBox="1"/>
          <p:nvPr/>
        </p:nvSpPr>
        <p:spPr>
          <a:xfrm>
            <a:off x="3191868" y="6461571"/>
            <a:ext cx="6866047" cy="369332"/>
          </a:xfrm>
          <a:prstGeom prst="rect">
            <a:avLst/>
          </a:prstGeom>
          <a:noFill/>
        </p:spPr>
        <p:txBody>
          <a:bodyPr wrap="none" rtlCol="0">
            <a:spAutoFit/>
          </a:bodyPr>
          <a:lstStyle/>
          <a:p>
            <a:r>
              <a:rPr lang="it-IT" dirty="0">
                <a:solidFill>
                  <a:srgbClr val="FF0000"/>
                </a:solidFill>
              </a:rPr>
              <a:t>https://</a:t>
            </a:r>
            <a:r>
              <a:rPr lang="it-IT" dirty="0" err="1">
                <a:solidFill>
                  <a:srgbClr val="FF0000"/>
                </a:solidFill>
              </a:rPr>
              <a:t>www.eso.org</a:t>
            </a:r>
            <a:r>
              <a:rPr lang="it-IT" dirty="0">
                <a:solidFill>
                  <a:srgbClr val="FF0000"/>
                </a:solidFill>
              </a:rPr>
              <a:t>/sci/facilities/</a:t>
            </a:r>
            <a:r>
              <a:rPr lang="it-IT" dirty="0" err="1">
                <a:solidFill>
                  <a:srgbClr val="FF0000"/>
                </a:solidFill>
              </a:rPr>
              <a:t>lasilla</a:t>
            </a:r>
            <a:r>
              <a:rPr lang="it-IT" dirty="0">
                <a:solidFill>
                  <a:srgbClr val="FF0000"/>
                </a:solidFill>
              </a:rPr>
              <a:t>/</a:t>
            </a:r>
            <a:r>
              <a:rPr lang="it-IT" dirty="0" err="1">
                <a:solidFill>
                  <a:srgbClr val="FF0000"/>
                </a:solidFill>
              </a:rPr>
              <a:t>instruments</a:t>
            </a:r>
            <a:r>
              <a:rPr lang="it-IT" dirty="0">
                <a:solidFill>
                  <a:srgbClr val="FF0000"/>
                </a:solidFill>
              </a:rPr>
              <a:t>/</a:t>
            </a:r>
            <a:r>
              <a:rPr lang="it-IT" dirty="0" err="1">
                <a:solidFill>
                  <a:srgbClr val="FF0000"/>
                </a:solidFill>
              </a:rPr>
              <a:t>efosc</a:t>
            </a:r>
            <a:r>
              <a:rPr lang="it-IT" dirty="0">
                <a:solidFill>
                  <a:srgbClr val="FF0000"/>
                </a:solidFill>
              </a:rPr>
              <a:t>/</a:t>
            </a:r>
            <a:r>
              <a:rPr lang="it-IT" dirty="0" err="1">
                <a:solidFill>
                  <a:srgbClr val="FF0000"/>
                </a:solidFill>
              </a:rPr>
              <a:t>inst.html</a:t>
            </a:r>
            <a:endParaRPr lang="it-CL" dirty="0">
              <a:solidFill>
                <a:srgbClr val="FF0000"/>
              </a:solidFill>
            </a:endParaRPr>
          </a:p>
        </p:txBody>
      </p:sp>
      <p:pic>
        <p:nvPicPr>
          <p:cNvPr id="9" name="Immagine 8" descr="Immagine che contiene testo, schermata, software, Sistema operativo&#10;&#10;Il contenuto generato dall'IA potrebbe non essere corretto.">
            <a:extLst>
              <a:ext uri="{FF2B5EF4-FFF2-40B4-BE49-F238E27FC236}">
                <a16:creationId xmlns:a16="http://schemas.microsoft.com/office/drawing/2014/main" id="{2FEB6AD3-0A49-7688-BD4E-5BB08EC3E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5992" y="761047"/>
            <a:ext cx="3932753" cy="2949564"/>
          </a:xfrm>
          <a:prstGeom prst="rect">
            <a:avLst/>
          </a:prstGeom>
        </p:spPr>
      </p:pic>
      <p:sp>
        <p:nvSpPr>
          <p:cNvPr id="7" name="TextBox 6">
            <a:extLst>
              <a:ext uri="{FF2B5EF4-FFF2-40B4-BE49-F238E27FC236}">
                <a16:creationId xmlns:a16="http://schemas.microsoft.com/office/drawing/2014/main" id="{4D3732F4-12E4-B8BF-00C2-23C2A5BA0F87}"/>
              </a:ext>
            </a:extLst>
          </p:cNvPr>
          <p:cNvSpPr txBox="1"/>
          <p:nvPr/>
        </p:nvSpPr>
        <p:spPr>
          <a:xfrm>
            <a:off x="8313330" y="3726002"/>
            <a:ext cx="2685415" cy="369332"/>
          </a:xfrm>
          <a:prstGeom prst="rect">
            <a:avLst/>
          </a:prstGeom>
          <a:noFill/>
        </p:spPr>
        <p:txBody>
          <a:bodyPr wrap="none" rtlCol="0">
            <a:spAutoFit/>
          </a:bodyPr>
          <a:lstStyle/>
          <a:p>
            <a:r>
              <a:rPr lang="en-CL" dirty="0">
                <a:solidFill>
                  <a:srgbClr val="FF0000"/>
                </a:solidFill>
              </a:rPr>
              <a:t>https://www.eso.org/p2ls</a:t>
            </a:r>
          </a:p>
        </p:txBody>
      </p:sp>
      <p:sp>
        <p:nvSpPr>
          <p:cNvPr id="10" name="TextBox 9">
            <a:extLst>
              <a:ext uri="{FF2B5EF4-FFF2-40B4-BE49-F238E27FC236}">
                <a16:creationId xmlns:a16="http://schemas.microsoft.com/office/drawing/2014/main" id="{918C3D4F-7A14-D28F-EFD5-425727857F57}"/>
              </a:ext>
            </a:extLst>
          </p:cNvPr>
          <p:cNvSpPr txBox="1"/>
          <p:nvPr/>
        </p:nvSpPr>
        <p:spPr>
          <a:xfrm>
            <a:off x="1268647" y="1680548"/>
            <a:ext cx="6632780" cy="923330"/>
          </a:xfrm>
          <a:prstGeom prst="rect">
            <a:avLst/>
          </a:prstGeom>
          <a:noFill/>
        </p:spPr>
        <p:txBody>
          <a:bodyPr wrap="square" rtlCol="0">
            <a:spAutoFit/>
          </a:bodyPr>
          <a:lstStyle/>
          <a:p>
            <a:r>
              <a:rPr lang="en-CL" dirty="0"/>
              <a:t>Preparation of the observations using a </a:t>
            </a:r>
            <a:r>
              <a:rPr lang="en-US" dirty="0"/>
              <a:t>d</a:t>
            </a:r>
            <a:r>
              <a:rPr lang="en-CL" dirty="0"/>
              <a:t>edicated web interface (p2ls): Observing Blocks (O</a:t>
            </a:r>
            <a:r>
              <a:rPr lang="en-US" dirty="0"/>
              <a:t>Bs) creation.</a:t>
            </a:r>
            <a:endParaRPr lang="en-CL" dirty="0"/>
          </a:p>
          <a:p>
            <a:endParaRPr lang="en-CL" dirty="0"/>
          </a:p>
        </p:txBody>
      </p:sp>
      <p:sp>
        <p:nvSpPr>
          <p:cNvPr id="16" name="TextBox 15">
            <a:extLst>
              <a:ext uri="{FF2B5EF4-FFF2-40B4-BE49-F238E27FC236}">
                <a16:creationId xmlns:a16="http://schemas.microsoft.com/office/drawing/2014/main" id="{8E0D37B0-F31B-8FA3-028F-5DB1F559ADC1}"/>
              </a:ext>
            </a:extLst>
          </p:cNvPr>
          <p:cNvSpPr txBox="1"/>
          <p:nvPr/>
        </p:nvSpPr>
        <p:spPr>
          <a:xfrm>
            <a:off x="4066255" y="4545636"/>
            <a:ext cx="6735720" cy="1754326"/>
          </a:xfrm>
          <a:prstGeom prst="rect">
            <a:avLst/>
          </a:prstGeom>
          <a:noFill/>
        </p:spPr>
        <p:txBody>
          <a:bodyPr wrap="square" rtlCol="0">
            <a:spAutoFit/>
          </a:bodyPr>
          <a:lstStyle/>
          <a:p>
            <a:r>
              <a:rPr lang="en-CL" dirty="0"/>
              <a:t>The Broker of Observing Blocks (BOB) fetches the O</a:t>
            </a:r>
            <a:r>
              <a:rPr lang="en-US" dirty="0"/>
              <a:t>B</a:t>
            </a:r>
            <a:r>
              <a:rPr lang="en-CL" dirty="0"/>
              <a:t>s from p2ls and, by running them, sends </a:t>
            </a:r>
            <a:r>
              <a:rPr lang="en-US" dirty="0" err="1"/>
              <a:t>i</a:t>
            </a:r>
            <a:r>
              <a:rPr lang="en-CL" dirty="0"/>
              <a:t>nstructions of presetting the telescope to the desired </a:t>
            </a:r>
            <a:r>
              <a:rPr lang="en-US" dirty="0"/>
              <a:t>p</a:t>
            </a:r>
            <a:r>
              <a:rPr lang="en-CL" dirty="0"/>
              <a:t>osition and to set-up the instrument with the requested </a:t>
            </a:r>
            <a:r>
              <a:rPr lang="en-US" dirty="0"/>
              <a:t>e</a:t>
            </a:r>
            <a:r>
              <a:rPr lang="en-CL" dirty="0"/>
              <a:t>lements (NTT AO; </a:t>
            </a:r>
            <a:r>
              <a:rPr lang="en-CL" dirty="0">
                <a:solidFill>
                  <a:schemeClr val="tx2"/>
                </a:solidFill>
              </a:rPr>
              <a:t>overheads</a:t>
            </a:r>
            <a:r>
              <a:rPr lang="en-CL" dirty="0"/>
              <a:t>)</a:t>
            </a:r>
          </a:p>
          <a:p>
            <a:r>
              <a:rPr lang="en-CL" dirty="0"/>
              <a:t>Once everything is set, the integrations are</a:t>
            </a:r>
          </a:p>
          <a:p>
            <a:r>
              <a:rPr lang="en-CL" dirty="0"/>
              <a:t>running</a:t>
            </a:r>
          </a:p>
        </p:txBody>
      </p:sp>
      <p:pic>
        <p:nvPicPr>
          <p:cNvPr id="23" name="Picture 22" descr="A screenshot of a computer&#10;&#10;AI-generated content may be incorrect.">
            <a:extLst>
              <a:ext uri="{FF2B5EF4-FFF2-40B4-BE49-F238E27FC236}">
                <a16:creationId xmlns:a16="http://schemas.microsoft.com/office/drawing/2014/main" id="{858B09C6-F155-1BAA-6357-BB6483EB06B3}"/>
              </a:ext>
            </a:extLst>
          </p:cNvPr>
          <p:cNvPicPr>
            <a:picLocks noChangeAspect="1"/>
          </p:cNvPicPr>
          <p:nvPr/>
        </p:nvPicPr>
        <p:blipFill>
          <a:blip r:embed="rId5">
            <a:extLst>
              <a:ext uri="{28A0092B-C50C-407E-A947-70E740481C1C}">
                <a14:useLocalDpi xmlns:a14="http://schemas.microsoft.com/office/drawing/2010/main" val="0"/>
              </a:ext>
            </a:extLst>
          </a:blip>
          <a:srcRect l="2135" r="-6223" b="2189"/>
          <a:stretch>
            <a:fillRect/>
          </a:stretch>
        </p:blipFill>
        <p:spPr>
          <a:xfrm rot="-120000">
            <a:off x="815075" y="2392869"/>
            <a:ext cx="2994401" cy="4017674"/>
          </a:xfrm>
          <a:prstGeom prst="rect">
            <a:avLst/>
          </a:prstGeom>
        </p:spPr>
      </p:pic>
    </p:spTree>
    <p:extLst>
      <p:ext uri="{BB962C8B-B14F-4D97-AF65-F5344CB8AC3E}">
        <p14:creationId xmlns:p14="http://schemas.microsoft.com/office/powerpoint/2010/main" val="372153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37445-A373-9563-2755-B466D8C304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697398-BDCF-B010-F597-9802368BABF9}"/>
              </a:ext>
            </a:extLst>
          </p:cNvPr>
          <p:cNvSpPr>
            <a:spLocks noGrp="1"/>
          </p:cNvSpPr>
          <p:nvPr>
            <p:ph type="title"/>
          </p:nvPr>
        </p:nvSpPr>
        <p:spPr>
          <a:xfrm>
            <a:off x="936624" y="0"/>
            <a:ext cx="8910639" cy="760653"/>
          </a:xfrm>
        </p:spPr>
        <p:txBody>
          <a:bodyPr/>
          <a:lstStyle/>
          <a:p>
            <a:r>
              <a:rPr lang="en-CL" dirty="0"/>
              <a:t>EFOSC acquisitions</a:t>
            </a:r>
          </a:p>
        </p:txBody>
      </p:sp>
      <p:sp>
        <p:nvSpPr>
          <p:cNvPr id="3" name="Text Placeholder 2">
            <a:extLst>
              <a:ext uri="{FF2B5EF4-FFF2-40B4-BE49-F238E27FC236}">
                <a16:creationId xmlns:a16="http://schemas.microsoft.com/office/drawing/2014/main" id="{8752572C-7654-A0EC-C288-FDF8CA7065EF}"/>
              </a:ext>
            </a:extLst>
          </p:cNvPr>
          <p:cNvSpPr>
            <a:spLocks noGrp="1"/>
          </p:cNvSpPr>
          <p:nvPr>
            <p:ph type="body" sz="quarter" idx="12"/>
          </p:nvPr>
        </p:nvSpPr>
        <p:spPr/>
        <p:txBody>
          <a:bodyPr/>
          <a:lstStyle/>
          <a:p>
            <a:endParaRPr lang="en-CL"/>
          </a:p>
        </p:txBody>
      </p:sp>
      <p:sp>
        <p:nvSpPr>
          <p:cNvPr id="4" name="Footer Placeholder 3">
            <a:extLst>
              <a:ext uri="{FF2B5EF4-FFF2-40B4-BE49-F238E27FC236}">
                <a16:creationId xmlns:a16="http://schemas.microsoft.com/office/drawing/2014/main" id="{6746A53D-3C37-E162-55FB-D5218B1E31FF}"/>
              </a:ext>
            </a:extLst>
          </p:cNvPr>
          <p:cNvSpPr>
            <a:spLocks noGrp="1"/>
          </p:cNvSpPr>
          <p:nvPr>
            <p:ph type="ftr" sz="quarter" idx="13"/>
          </p:nvPr>
        </p:nvSpPr>
        <p:spPr/>
        <p:txBody>
          <a:bodyPr/>
          <a:lstStyle/>
          <a:p>
            <a:r>
              <a:rPr lang="en-GB" noProof="0"/>
              <a:t>Please insert title in the footer </a:t>
            </a:r>
            <a:r>
              <a:rPr lang="en-GB" i="1" noProof="0"/>
              <a:t>Name, Date and Occasion in Italics</a:t>
            </a:r>
            <a:endParaRPr lang="en-GB" i="1" noProof="0" dirty="0"/>
          </a:p>
        </p:txBody>
      </p:sp>
      <p:sp>
        <p:nvSpPr>
          <p:cNvPr id="5" name="Date Placeholder 4">
            <a:extLst>
              <a:ext uri="{FF2B5EF4-FFF2-40B4-BE49-F238E27FC236}">
                <a16:creationId xmlns:a16="http://schemas.microsoft.com/office/drawing/2014/main" id="{A62A1792-5878-85BB-B856-0D02C38B63D3}"/>
              </a:ext>
            </a:extLst>
          </p:cNvPr>
          <p:cNvSpPr>
            <a:spLocks noGrp="1"/>
          </p:cNvSpPr>
          <p:nvPr>
            <p:ph type="dt" sz="half" idx="2"/>
          </p:nvPr>
        </p:nvSpPr>
        <p:spPr/>
        <p:txBody>
          <a:bodyPr/>
          <a:lstStyle/>
          <a:p>
            <a:r>
              <a:rPr lang="en-GB" noProof="0"/>
              <a:t>Data Classification: ESO CONFIDENTIAL/INTERNAL/PUBLIC, ESO-XXXXXX v.X (doc nr, version)</a:t>
            </a:r>
            <a:endParaRPr lang="en-GB" noProof="0" dirty="0"/>
          </a:p>
        </p:txBody>
      </p:sp>
      <p:pic>
        <p:nvPicPr>
          <p:cNvPr id="9" name="Picture 8" descr="A screenshot of a computer&#10;&#10;AI-generated content may be incorrect.">
            <a:extLst>
              <a:ext uri="{FF2B5EF4-FFF2-40B4-BE49-F238E27FC236}">
                <a16:creationId xmlns:a16="http://schemas.microsoft.com/office/drawing/2014/main" id="{FBED1076-2A3C-813D-0DE3-E5B650982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6073"/>
            <a:ext cx="12192000" cy="5252882"/>
          </a:xfrm>
          <a:prstGeom prst="rect">
            <a:avLst/>
          </a:prstGeom>
        </p:spPr>
      </p:pic>
    </p:spTree>
    <p:extLst>
      <p:ext uri="{BB962C8B-B14F-4D97-AF65-F5344CB8AC3E}">
        <p14:creationId xmlns:p14="http://schemas.microsoft.com/office/powerpoint/2010/main" val="313137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1846-E187-AC1A-3082-05A3A4C04EDB}"/>
              </a:ext>
            </a:extLst>
          </p:cNvPr>
          <p:cNvSpPr>
            <a:spLocks noGrp="1"/>
          </p:cNvSpPr>
          <p:nvPr>
            <p:ph type="title"/>
          </p:nvPr>
        </p:nvSpPr>
        <p:spPr>
          <a:xfrm>
            <a:off x="936624" y="0"/>
            <a:ext cx="8910639" cy="617103"/>
          </a:xfrm>
        </p:spPr>
        <p:txBody>
          <a:bodyPr/>
          <a:lstStyle/>
          <a:p>
            <a:r>
              <a:rPr lang="en-CL" dirty="0"/>
              <a:t>EFOSC science</a:t>
            </a:r>
          </a:p>
        </p:txBody>
      </p:sp>
      <p:sp>
        <p:nvSpPr>
          <p:cNvPr id="3" name="Text Placeholder 2">
            <a:extLst>
              <a:ext uri="{FF2B5EF4-FFF2-40B4-BE49-F238E27FC236}">
                <a16:creationId xmlns:a16="http://schemas.microsoft.com/office/drawing/2014/main" id="{CA0B4C5B-1B1D-7C86-04A0-BFE499A7F9B4}"/>
              </a:ext>
            </a:extLst>
          </p:cNvPr>
          <p:cNvSpPr>
            <a:spLocks noGrp="1"/>
          </p:cNvSpPr>
          <p:nvPr>
            <p:ph type="body" sz="quarter" idx="12"/>
          </p:nvPr>
        </p:nvSpPr>
        <p:spPr/>
        <p:txBody>
          <a:bodyPr/>
          <a:lstStyle/>
          <a:p>
            <a:endParaRPr lang="en-CL"/>
          </a:p>
        </p:txBody>
      </p:sp>
      <p:sp>
        <p:nvSpPr>
          <p:cNvPr id="4" name="Footer Placeholder 3">
            <a:extLst>
              <a:ext uri="{FF2B5EF4-FFF2-40B4-BE49-F238E27FC236}">
                <a16:creationId xmlns:a16="http://schemas.microsoft.com/office/drawing/2014/main" id="{9ED66A44-B360-0824-63F4-600FAB03BD8A}"/>
              </a:ext>
            </a:extLst>
          </p:cNvPr>
          <p:cNvSpPr>
            <a:spLocks noGrp="1"/>
          </p:cNvSpPr>
          <p:nvPr>
            <p:ph type="ftr" sz="quarter" idx="13"/>
          </p:nvPr>
        </p:nvSpPr>
        <p:spPr/>
        <p:txBody>
          <a:bodyPr/>
          <a:lstStyle/>
          <a:p>
            <a:r>
              <a:rPr lang="en-GB" noProof="0"/>
              <a:t>Please insert title in the footer </a:t>
            </a:r>
            <a:r>
              <a:rPr lang="en-GB" i="1" noProof="0"/>
              <a:t>Name, Date and Occasion in Italics</a:t>
            </a:r>
            <a:endParaRPr lang="en-GB" i="1" noProof="0" dirty="0"/>
          </a:p>
        </p:txBody>
      </p:sp>
      <p:sp>
        <p:nvSpPr>
          <p:cNvPr id="5" name="Date Placeholder 4">
            <a:extLst>
              <a:ext uri="{FF2B5EF4-FFF2-40B4-BE49-F238E27FC236}">
                <a16:creationId xmlns:a16="http://schemas.microsoft.com/office/drawing/2014/main" id="{E15CED04-17AB-8C05-B500-455E9E773897}"/>
              </a:ext>
            </a:extLst>
          </p:cNvPr>
          <p:cNvSpPr>
            <a:spLocks noGrp="1"/>
          </p:cNvSpPr>
          <p:nvPr>
            <p:ph type="dt" sz="half" idx="2"/>
          </p:nvPr>
        </p:nvSpPr>
        <p:spPr/>
        <p:txBody>
          <a:bodyPr/>
          <a:lstStyle/>
          <a:p>
            <a:r>
              <a:rPr lang="en-GB" noProof="0"/>
              <a:t>Data Classification: ESO CONFIDENTIAL/INTERNAL/PUBLIC, ESO-XXXXXX v.X (doc nr, version)</a:t>
            </a:r>
            <a:endParaRPr lang="en-GB" noProof="0" dirty="0"/>
          </a:p>
        </p:txBody>
      </p:sp>
      <p:pic>
        <p:nvPicPr>
          <p:cNvPr id="7" name="Picture 6" descr="A screenshot of a computer&#10;&#10;AI-generated content may be incorrect.">
            <a:extLst>
              <a:ext uri="{FF2B5EF4-FFF2-40B4-BE49-F238E27FC236}">
                <a16:creationId xmlns:a16="http://schemas.microsoft.com/office/drawing/2014/main" id="{D49257BC-A2B8-A28C-699E-8C1A65A1A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9753"/>
            <a:ext cx="12814852" cy="5808247"/>
          </a:xfrm>
          <a:prstGeom prst="rect">
            <a:avLst/>
          </a:prstGeom>
        </p:spPr>
      </p:pic>
    </p:spTree>
    <p:extLst>
      <p:ext uri="{BB962C8B-B14F-4D97-AF65-F5344CB8AC3E}">
        <p14:creationId xmlns:p14="http://schemas.microsoft.com/office/powerpoint/2010/main" val="3513293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a:themeElements>
    <a:clrScheme name="Office">
      <a:dk1>
        <a:srgbClr val="000000"/>
      </a:dk1>
      <a:lt1>
        <a:sysClr val="window" lastClr="FFFFFF"/>
      </a:lt1>
      <a:dk2>
        <a:srgbClr val="0077BE"/>
      </a:dk2>
      <a:lt2>
        <a:srgbClr val="FFA300"/>
      </a:lt2>
      <a:accent1>
        <a:srgbClr val="094168"/>
      </a:accent1>
      <a:accent2>
        <a:srgbClr val="00AAE3"/>
      </a:accent2>
      <a:accent3>
        <a:srgbClr val="C9E7FB"/>
      </a:accent3>
      <a:accent4>
        <a:srgbClr val="825C00"/>
      </a:accent4>
      <a:accent5>
        <a:srgbClr val="AE7800"/>
      </a:accent5>
      <a:accent6>
        <a:srgbClr val="FDDE54"/>
      </a:accent6>
      <a:hlink>
        <a:srgbClr val="000000"/>
      </a:hlink>
      <a:folHlink>
        <a:srgbClr val="000000"/>
      </a:folHlink>
    </a:clrScheme>
    <a:fontScheme name="ES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1  -  AutoRecovered" id="{188C2C30-848C-4475-B9F1-84BB9D1BF107}" vid="{D60D51B9-B3EF-4751-A039-5A277E354B4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plate>
  <TotalTime>4157</TotalTime>
  <Words>1041</Words>
  <Application>Microsoft Macintosh PowerPoint</Application>
  <PresentationFormat>Widescreen</PresentationFormat>
  <Paragraphs>100</Paragraphs>
  <Slides>11</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Georgia</vt:lpstr>
      <vt:lpstr>Wingdings</vt:lpstr>
      <vt:lpstr>Office</vt:lpstr>
      <vt:lpstr>think-cell Folie</vt:lpstr>
      <vt:lpstr> SOXS  (Son Of Xshooter)</vt:lpstr>
      <vt:lpstr>PowerPoint Presentation</vt:lpstr>
      <vt:lpstr>             EFOSC2 brief timeline</vt:lpstr>
      <vt:lpstr>             EFOSC2 in a nutshell</vt:lpstr>
      <vt:lpstr>             EFOSC2 in a nutshell</vt:lpstr>
      <vt:lpstr>             Observing with EFOSC2                  (and with any other instrument…)</vt:lpstr>
      <vt:lpstr>             EFOSC2: how to observe, a.k.a. phase 2</vt:lpstr>
      <vt:lpstr>EFOSC acquisitions</vt:lpstr>
      <vt:lpstr>EFOSC science</vt:lpstr>
      <vt:lpstr>             EFOSC2 observations: the data (flow)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presentation</dc:title>
  <dc:creator>Mariya Lyubenova</dc:creator>
  <cp:lastModifiedBy>Gaspare Lo Curto</cp:lastModifiedBy>
  <cp:revision>20</cp:revision>
  <dcterms:created xsi:type="dcterms:W3CDTF">2023-10-25T15:44:01Z</dcterms:created>
  <dcterms:modified xsi:type="dcterms:W3CDTF">2026-02-03T02:41:26Z</dcterms:modified>
</cp:coreProperties>
</file>