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2" r:id="rId2"/>
    <p:sldId id="295" r:id="rId3"/>
    <p:sldId id="324" r:id="rId4"/>
    <p:sldId id="323" r:id="rId5"/>
    <p:sldId id="309" r:id="rId6"/>
    <p:sldId id="297" r:id="rId7"/>
    <p:sldId id="325" r:id="rId8"/>
    <p:sldId id="298" r:id="rId9"/>
    <p:sldId id="326" r:id="rId10"/>
    <p:sldId id="302" r:id="rId11"/>
    <p:sldId id="327" r:id="rId12"/>
    <p:sldId id="303" r:id="rId13"/>
    <p:sldId id="329" r:id="rId14"/>
    <p:sldId id="328" r:id="rId15"/>
    <p:sldId id="299" r:id="rId16"/>
    <p:sldId id="300" r:id="rId17"/>
    <p:sldId id="305" r:id="rId18"/>
    <p:sldId id="304" r:id="rId19"/>
    <p:sldId id="306" r:id="rId20"/>
    <p:sldId id="296" r:id="rId21"/>
    <p:sldId id="308" r:id="rId22"/>
    <p:sldId id="307" r:id="rId23"/>
    <p:sldId id="313" r:id="rId24"/>
    <p:sldId id="294" r:id="rId25"/>
    <p:sldId id="316" r:id="rId26"/>
    <p:sldId id="285"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0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7" autoAdjust="0"/>
    <p:restoredTop sz="94618" autoAdjust="0"/>
  </p:normalViewPr>
  <p:slideViewPr>
    <p:cSldViewPr snapToGrid="0">
      <p:cViewPr>
        <p:scale>
          <a:sx n="140" d="100"/>
          <a:sy n="140" d="100"/>
        </p:scale>
        <p:origin x="576"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2189C-3680-4E34-AEC6-9D75DCBF6EAC}" type="datetimeFigureOut">
              <a:rPr lang="de-CH" smtClean="0"/>
              <a:t>31.01.26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E3F41-BE06-4DE3-A191-16FB7717111A}" type="slidenum">
              <a:rPr lang="de-CH" smtClean="0"/>
              <a:t>‹#›</a:t>
            </a:fld>
            <a:endParaRPr lang="de-CH"/>
          </a:p>
        </p:txBody>
      </p:sp>
    </p:spTree>
    <p:extLst>
      <p:ext uri="{BB962C8B-B14F-4D97-AF65-F5344CB8AC3E}">
        <p14:creationId xmlns:p14="http://schemas.microsoft.com/office/powerpoint/2010/main" val="195328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903B410E-C319-D1E1-C0AC-8ACB67A99EA4}"/>
              </a:ext>
            </a:extLst>
          </p:cNvPr>
          <p:cNvGraphicFramePr>
            <a:graphicFrameLocks noChangeAspect="1"/>
          </p:cNvGraphicFramePr>
          <p:nvPr userDrawn="1">
            <p:custDataLst>
              <p:tags r:id="rId1"/>
            </p:custDataLst>
            <p:extLst>
              <p:ext uri="{D42A27DB-BD31-4B8C-83A1-F6EECF244321}">
                <p14:modId xmlns:p14="http://schemas.microsoft.com/office/powerpoint/2010/main" val="2623984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56317E-20F6-4DD1-F84D-E40AE39EE331}"/>
              </a:ext>
            </a:extLst>
          </p:cNvPr>
          <p:cNvSpPr>
            <a:spLocks noGrp="1"/>
          </p:cNvSpPr>
          <p:nvPr>
            <p:ph type="ctrTitle" hasCustomPrompt="1"/>
          </p:nvPr>
        </p:nvSpPr>
        <p:spPr>
          <a:xfrm>
            <a:off x="937847" y="1577975"/>
            <a:ext cx="10316307" cy="1539299"/>
          </a:xfrm>
        </p:spPr>
        <p:txBody>
          <a:bodyPr vert="horz" anchor="b"/>
          <a:lstStyle>
            <a:lvl1pPr algn="ctr">
              <a:lnSpc>
                <a:spcPct val="100000"/>
              </a:lnSpc>
              <a:defRPr sz="4000">
                <a:solidFill>
                  <a:schemeClr val="tx2"/>
                </a:solidFill>
              </a:defRPr>
            </a:lvl1pPr>
          </a:lstStyle>
          <a:p>
            <a:r>
              <a:rPr lang="en-GB" noProof="0" dirty="0"/>
              <a:t>Title of your presentation</a:t>
            </a:r>
          </a:p>
        </p:txBody>
      </p:sp>
      <p:sp>
        <p:nvSpPr>
          <p:cNvPr id="3" name="Untertitel 2">
            <a:extLst>
              <a:ext uri="{FF2B5EF4-FFF2-40B4-BE49-F238E27FC236}">
                <a16:creationId xmlns:a16="http://schemas.microsoft.com/office/drawing/2014/main" id="{A7200802-0D82-2861-8BEB-447967F5568E}"/>
              </a:ext>
            </a:extLst>
          </p:cNvPr>
          <p:cNvSpPr>
            <a:spLocks noGrp="1"/>
          </p:cNvSpPr>
          <p:nvPr>
            <p:ph type="subTitle" idx="1" hasCustomPrompt="1"/>
          </p:nvPr>
        </p:nvSpPr>
        <p:spPr>
          <a:xfrm>
            <a:off x="937847" y="3740726"/>
            <a:ext cx="10316307" cy="1526309"/>
          </a:xfrm>
        </p:spPr>
        <p:txBody>
          <a:bodyPr/>
          <a:lstStyle>
            <a:lvl1pPr marL="0" indent="0" algn="ctr">
              <a:lnSpc>
                <a:spcPct val="100000"/>
              </a:lnSpc>
              <a:buNone/>
              <a:defRPr sz="2400" b="0" i="1">
                <a:solidFill>
                  <a:schemeClr val="tx2"/>
                </a:solidFill>
                <a:latin typeface="+mn-lt"/>
              </a:defRPr>
            </a:lvl1pPr>
            <a:lvl2pPr marL="0" indent="0" algn="ctr">
              <a:lnSpc>
                <a:spcPct val="100000"/>
              </a:lnSpc>
              <a:buNone/>
              <a:defRPr sz="2400" b="0" i="1">
                <a:solidFill>
                  <a:schemeClr val="tx2"/>
                </a:solidFill>
                <a:latin typeface="+mn-lt"/>
              </a:defRPr>
            </a:lvl2pPr>
            <a:lvl3pPr marL="0" indent="0" algn="ctr">
              <a:lnSpc>
                <a:spcPct val="100000"/>
              </a:lnSpc>
              <a:buNone/>
              <a:defRPr sz="2400" b="0" i="1">
                <a:solidFill>
                  <a:schemeClr val="tx2"/>
                </a:solidFill>
                <a:latin typeface="+mn-lt"/>
              </a:defRPr>
            </a:lvl3pPr>
            <a:lvl4pPr marL="0" indent="0" algn="ctr">
              <a:lnSpc>
                <a:spcPct val="100000"/>
              </a:lnSpc>
              <a:buNone/>
              <a:defRPr sz="2400" b="0" i="1">
                <a:solidFill>
                  <a:schemeClr val="tx2"/>
                </a:solidFill>
                <a:latin typeface="+mn-lt"/>
              </a:defRPr>
            </a:lvl4pPr>
            <a:lvl5pPr marL="0" indent="0" algn="ctr">
              <a:lnSpc>
                <a:spcPct val="100000"/>
              </a:lnSpc>
              <a:buNone/>
              <a:defRPr sz="2400" b="0" i="1">
                <a:solidFill>
                  <a:schemeClr val="tx2"/>
                </a:solidFill>
                <a:latin typeface="+mn-lt"/>
              </a:defRPr>
            </a:lvl5pPr>
            <a:lvl6pPr marL="0" indent="0" algn="ctr">
              <a:lnSpc>
                <a:spcPct val="100000"/>
              </a:lnSpc>
              <a:buNone/>
              <a:defRPr sz="2400" b="0" i="1">
                <a:solidFill>
                  <a:schemeClr val="tx2"/>
                </a:solidFill>
                <a:latin typeface="+mn-lt"/>
              </a:defRPr>
            </a:lvl6pPr>
            <a:lvl7pPr marL="0" indent="0" algn="ctr">
              <a:lnSpc>
                <a:spcPct val="100000"/>
              </a:lnSpc>
              <a:buNone/>
              <a:defRPr sz="2400" b="0" i="1">
                <a:solidFill>
                  <a:schemeClr val="tx2"/>
                </a:solidFill>
                <a:latin typeface="+mn-lt"/>
              </a:defRPr>
            </a:lvl7pPr>
            <a:lvl8pPr marL="0" indent="0" algn="ctr">
              <a:lnSpc>
                <a:spcPct val="100000"/>
              </a:lnSpc>
              <a:buNone/>
              <a:defRPr sz="2400" b="0" i="1">
                <a:solidFill>
                  <a:schemeClr val="tx2"/>
                </a:solidFill>
                <a:latin typeface="+mn-lt"/>
              </a:defRPr>
            </a:lvl8pPr>
            <a:lvl9pPr marL="0" indent="0" algn="ctr">
              <a:lnSpc>
                <a:spcPct val="100000"/>
              </a:lnSpc>
              <a:buNone/>
              <a:defRPr sz="2400" b="0" i="1">
                <a:solidFill>
                  <a:schemeClr val="tx2"/>
                </a:solidFill>
                <a:latin typeface="+mn-lt"/>
              </a:defRPr>
            </a:lvl9pPr>
          </a:lstStyle>
          <a:p>
            <a:r>
              <a:rPr lang="en-GB" noProof="0" dirty="0"/>
              <a:t>Text</a:t>
            </a:r>
          </a:p>
        </p:txBody>
      </p:sp>
      <p:pic>
        <p:nvPicPr>
          <p:cNvPr id="9" name="Flags">
            <a:extLst>
              <a:ext uri="{FF2B5EF4-FFF2-40B4-BE49-F238E27FC236}">
                <a16:creationId xmlns:a16="http://schemas.microsoft.com/office/drawing/2014/main" id="{28A2FD6F-B5EB-75B2-792F-2B7BDB734F90}"/>
              </a:ext>
            </a:extLst>
          </p:cNvPr>
          <p:cNvPicPr>
            <a:picLocks noChangeAspect="1"/>
          </p:cNvPicPr>
          <p:nvPr userDrawn="1"/>
        </p:nvPicPr>
        <p:blipFill>
          <a:blip r:embed="rId5"/>
          <a:stretch>
            <a:fillRect/>
          </a:stretch>
        </p:blipFill>
        <p:spPr>
          <a:xfrm>
            <a:off x="0" y="6204867"/>
            <a:ext cx="6097313" cy="184179"/>
          </a:xfrm>
          <a:prstGeom prst="rect">
            <a:avLst/>
          </a:prstGeom>
        </p:spPr>
      </p:pic>
      <p:cxnSp>
        <p:nvCxnSpPr>
          <p:cNvPr id="11" name="Gerader Verbinder 10">
            <a:extLst>
              <a:ext uri="{FF2B5EF4-FFF2-40B4-BE49-F238E27FC236}">
                <a16:creationId xmlns:a16="http://schemas.microsoft.com/office/drawing/2014/main" id="{E0057D23-33FB-CFEA-DDE7-F0911EE720DC}"/>
              </a:ext>
            </a:extLst>
          </p:cNvPr>
          <p:cNvCxnSpPr/>
          <p:nvPr userDrawn="1"/>
        </p:nvCxnSpPr>
        <p:spPr>
          <a:xfrm>
            <a:off x="4692001" y="3429000"/>
            <a:ext cx="280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ußzeilenplatzhalter 9">
            <a:extLst>
              <a:ext uri="{FF2B5EF4-FFF2-40B4-BE49-F238E27FC236}">
                <a16:creationId xmlns:a16="http://schemas.microsoft.com/office/drawing/2014/main" id="{85087112-A224-964B-32E3-DF16AB75EF43}"/>
              </a:ext>
            </a:extLst>
          </p:cNvPr>
          <p:cNvSpPr>
            <a:spLocks noGrp="1"/>
          </p:cNvSpPr>
          <p:nvPr>
            <p:ph type="ftr" sz="quarter" idx="10"/>
          </p:nvPr>
        </p:nvSpPr>
        <p:spPr/>
        <p:txBody>
          <a:bodyPr/>
          <a:lstStyle/>
          <a:p>
            <a:r>
              <a:rPr lang="en-GB" noProof="0"/>
              <a:t>La Silla Observing School 2026</a:t>
            </a:r>
            <a:endParaRPr lang="en-GB" i="1" noProof="0" dirty="0"/>
          </a:p>
        </p:txBody>
      </p:sp>
      <p:pic>
        <p:nvPicPr>
          <p:cNvPr id="4" name="Grafik 3">
            <a:extLst>
              <a:ext uri="{FF2B5EF4-FFF2-40B4-BE49-F238E27FC236}">
                <a16:creationId xmlns:a16="http://schemas.microsoft.com/office/drawing/2014/main" id="{37C03FF2-FBF1-A407-10B6-7EBD3ABCA89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28400" y="399599"/>
            <a:ext cx="494970" cy="647783"/>
          </a:xfrm>
          <a:prstGeom prst="rect">
            <a:avLst/>
          </a:prstGeom>
        </p:spPr>
      </p:pic>
      <p:sp>
        <p:nvSpPr>
          <p:cNvPr id="5" name="Date Placeholder 3">
            <a:extLst>
              <a:ext uri="{FF2B5EF4-FFF2-40B4-BE49-F238E27FC236}">
                <a16:creationId xmlns:a16="http://schemas.microsoft.com/office/drawing/2014/main" id="{1190336D-C8E3-3383-63E9-C4CCAAA1D7B3}"/>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8" name="Slide Number Placeholder 5">
            <a:extLst>
              <a:ext uri="{FF2B5EF4-FFF2-40B4-BE49-F238E27FC236}">
                <a16:creationId xmlns:a16="http://schemas.microsoft.com/office/drawing/2014/main" id="{66D634B7-176B-801C-E816-2C762102BD87}"/>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tx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252516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WB UNI">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3" name="Inhaltsplatzhalter 2">
            <a:extLst>
              <a:ext uri="{FF2B5EF4-FFF2-40B4-BE49-F238E27FC236}">
                <a16:creationId xmlns:a16="http://schemas.microsoft.com/office/drawing/2014/main" id="{8FA90899-A4C8-752A-5D1C-111AA2B50FD3}"/>
              </a:ext>
            </a:extLst>
          </p:cNvPr>
          <p:cNvSpPr>
            <a:spLocks noGrp="1"/>
          </p:cNvSpPr>
          <p:nvPr>
            <p:ph idx="1" hasCustomPrompt="1"/>
          </p:nvPr>
        </p:nvSpPr>
        <p:spPr>
          <a:xfrm>
            <a:off x="936624" y="2016000"/>
            <a:ext cx="10317600" cy="3905375"/>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r>
              <a:rPr lang="en-GB" noProof="0" dirty="0"/>
              <a:t>Copy Arial, 18 pt</a:t>
            </a:r>
          </a:p>
          <a:p>
            <a:pPr lvl="7"/>
            <a:r>
              <a:rPr lang="en-GB" noProof="0" dirty="0"/>
              <a:t>Copy Arial, 18 pt</a:t>
            </a:r>
          </a:p>
          <a:p>
            <a:pPr lvl="8"/>
            <a:r>
              <a:rPr lang="en-GB" noProof="0" dirty="0"/>
              <a:t>Copy Arial, 18 pt</a:t>
            </a:r>
          </a:p>
        </p:txBody>
      </p:sp>
      <p:sp>
        <p:nvSpPr>
          <p:cNvPr id="12" name="Untertitel 6">
            <a:extLst>
              <a:ext uri="{FF2B5EF4-FFF2-40B4-BE49-F238E27FC236}">
                <a16:creationId xmlns:a16="http://schemas.microsoft.com/office/drawing/2014/main" id="{3E0265B8-51ED-B319-D61E-D75878236E6F}"/>
              </a:ext>
            </a:extLst>
          </p:cNvPr>
          <p:cNvSpPr>
            <a:spLocks noGrp="1"/>
          </p:cNvSpPr>
          <p:nvPr>
            <p:ph type="subTitle" sz="quarter" idx="12" hasCustomPrompt="1"/>
          </p:nvPr>
        </p:nvSpPr>
        <p:spPr>
          <a:xfrm>
            <a:off x="936624" y="1296000"/>
            <a:ext cx="8910639" cy="285494"/>
          </a:xfrm>
          <a:prstGeom prst="rect">
            <a:avLst/>
          </a:prstGeom>
        </p:spPr>
        <p:txBody>
          <a:bodyPr lIns="0" tIns="0" rIns="0" bIns="0"/>
          <a:lstStyle>
            <a:lvl1pPr marL="0" indent="0" algn="l">
              <a:lnSpc>
                <a:spcPct val="90000"/>
              </a:lnSpc>
              <a:buNone/>
              <a:defRPr sz="1800" b="0" i="1">
                <a:solidFill>
                  <a:schemeClr val="bg2"/>
                </a:solidFill>
                <a:latin typeface="+mn-lt"/>
              </a:defRPr>
            </a:lvl1pPr>
            <a:lvl2pPr marL="0" indent="0" algn="l">
              <a:lnSpc>
                <a:spcPct val="90000"/>
              </a:lnSpc>
              <a:buNone/>
              <a:defRPr sz="1800" b="0" i="1">
                <a:solidFill>
                  <a:schemeClr val="bg2"/>
                </a:solidFill>
                <a:latin typeface="+mn-lt"/>
              </a:defRPr>
            </a:lvl2pPr>
            <a:lvl3pPr marL="0" indent="0" algn="l">
              <a:lnSpc>
                <a:spcPct val="90000"/>
              </a:lnSpc>
              <a:buNone/>
              <a:defRPr sz="1800" b="0" i="1">
                <a:solidFill>
                  <a:schemeClr val="bg2"/>
                </a:solidFill>
                <a:latin typeface="+mn-lt"/>
              </a:defRPr>
            </a:lvl3pPr>
            <a:lvl4pPr marL="0" indent="0" algn="l">
              <a:lnSpc>
                <a:spcPct val="90000"/>
              </a:lnSpc>
              <a:buNone/>
              <a:defRPr sz="1800" b="0" i="1">
                <a:solidFill>
                  <a:schemeClr val="bg2"/>
                </a:solidFill>
                <a:latin typeface="+mn-lt"/>
              </a:defRPr>
            </a:lvl4pPr>
            <a:lvl5pPr marL="0" indent="0" algn="l">
              <a:lnSpc>
                <a:spcPct val="90000"/>
              </a:lnSpc>
              <a:buNone/>
              <a:defRPr sz="1800" b="0" i="1">
                <a:solidFill>
                  <a:schemeClr val="bg2"/>
                </a:solidFill>
                <a:latin typeface="+mn-lt"/>
              </a:defRPr>
            </a:lvl5pPr>
            <a:lvl6pPr marL="0" indent="0" algn="l">
              <a:lnSpc>
                <a:spcPct val="90000"/>
              </a:lnSpc>
              <a:buNone/>
              <a:defRPr sz="1800" b="0" i="1">
                <a:solidFill>
                  <a:schemeClr val="bg2"/>
                </a:solidFill>
                <a:latin typeface="+mn-lt"/>
              </a:defRPr>
            </a:lvl6pPr>
            <a:lvl7pPr marL="0" indent="0" algn="l">
              <a:lnSpc>
                <a:spcPct val="90000"/>
              </a:lnSpc>
              <a:buNone/>
              <a:defRPr sz="1800" b="0" i="1">
                <a:solidFill>
                  <a:schemeClr val="bg2"/>
                </a:solidFill>
                <a:latin typeface="+mn-lt"/>
              </a:defRPr>
            </a:lvl7pPr>
            <a:lvl8pPr marL="0" indent="0" algn="l">
              <a:lnSpc>
                <a:spcPct val="90000"/>
              </a:lnSpc>
              <a:buNone/>
              <a:defRPr sz="1800" b="0" i="1">
                <a:solidFill>
                  <a:schemeClr val="bg2"/>
                </a:solidFill>
                <a:latin typeface="+mn-lt"/>
              </a:defRPr>
            </a:lvl8pPr>
            <a:lvl9pPr marL="0" indent="0" algn="l">
              <a:lnSpc>
                <a:spcPct val="90000"/>
              </a:lnSpc>
              <a:buNone/>
              <a:defRPr sz="1800" b="0" i="1">
                <a:solidFill>
                  <a:schemeClr val="bg2"/>
                </a:solidFill>
                <a:latin typeface="+mn-lt"/>
              </a:defRPr>
            </a:lvl9pPr>
          </a:lstStyle>
          <a:p>
            <a:r>
              <a:rPr lang="en-GB" noProof="0" dirty="0"/>
              <a:t>Headline add-on, Arial Italic, 18 pt, orange</a:t>
            </a:r>
          </a:p>
        </p:txBody>
      </p:sp>
      <p:sp>
        <p:nvSpPr>
          <p:cNvPr id="4" name="Fußzeilenplatzhalter 3">
            <a:extLst>
              <a:ext uri="{FF2B5EF4-FFF2-40B4-BE49-F238E27FC236}">
                <a16:creationId xmlns:a16="http://schemas.microsoft.com/office/drawing/2014/main" id="{9EC29A70-B5A7-321C-D517-8E7C6FFAE332}"/>
              </a:ext>
            </a:extLst>
          </p:cNvPr>
          <p:cNvSpPr>
            <a:spLocks noGrp="1"/>
          </p:cNvSpPr>
          <p:nvPr>
            <p:ph type="ftr" sz="quarter" idx="13"/>
          </p:nvPr>
        </p:nvSpPr>
        <p:spPr/>
        <p:txBody>
          <a:bodyPr/>
          <a:lstStyle/>
          <a:p>
            <a:r>
              <a:rPr lang="en-GB" noProof="0"/>
              <a:t>La Silla Observing School 2026</a:t>
            </a:r>
            <a:endParaRPr lang="en-GB" i="1" noProof="0" dirty="0"/>
          </a:p>
        </p:txBody>
      </p:sp>
      <p:sp>
        <p:nvSpPr>
          <p:cNvPr id="5" name="Date Placeholder 3">
            <a:extLst>
              <a:ext uri="{FF2B5EF4-FFF2-40B4-BE49-F238E27FC236}">
                <a16:creationId xmlns:a16="http://schemas.microsoft.com/office/drawing/2014/main" id="{4A56F391-9E9D-5245-65CF-E3CFA03D5742}"/>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7" name="Slide Number Placeholder 5">
            <a:extLst>
              <a:ext uri="{FF2B5EF4-FFF2-40B4-BE49-F238E27FC236}">
                <a16:creationId xmlns:a16="http://schemas.microsoft.com/office/drawing/2014/main" id="{4B59C018-FF84-C96B-EA76-19F07A39AD81}"/>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197451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T+W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7" name="Textplatzhalter 6">
            <a:extLst>
              <a:ext uri="{FF2B5EF4-FFF2-40B4-BE49-F238E27FC236}">
                <a16:creationId xmlns:a16="http://schemas.microsoft.com/office/drawing/2014/main" id="{46284B66-A11B-B3CA-B1F8-30C04E39812D}"/>
              </a:ext>
            </a:extLst>
          </p:cNvPr>
          <p:cNvSpPr>
            <a:spLocks noGrp="1"/>
          </p:cNvSpPr>
          <p:nvPr>
            <p:ph type="body" sz="quarter" idx="13" hasCustomPrompt="1"/>
          </p:nvPr>
        </p:nvSpPr>
        <p:spPr>
          <a:xfrm>
            <a:off x="936624" y="1577975"/>
            <a:ext cx="4924914" cy="43434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r>
              <a:rPr lang="en-GB" noProof="0" dirty="0"/>
              <a:t>Copy Arial, 18 pt</a:t>
            </a:r>
          </a:p>
          <a:p>
            <a:pPr lvl="7"/>
            <a:r>
              <a:rPr lang="en-GB" noProof="0" dirty="0"/>
              <a:t>Copy Arial, 18 pt</a:t>
            </a:r>
          </a:p>
          <a:p>
            <a:pPr lvl="8"/>
            <a:r>
              <a:rPr lang="en-GB" noProof="0" dirty="0"/>
              <a:t>Copy Arial, 18 pt</a:t>
            </a:r>
          </a:p>
        </p:txBody>
      </p:sp>
      <p:sp>
        <p:nvSpPr>
          <p:cNvPr id="5" name="Fußzeilenplatzhalter 4">
            <a:extLst>
              <a:ext uri="{FF2B5EF4-FFF2-40B4-BE49-F238E27FC236}">
                <a16:creationId xmlns:a16="http://schemas.microsoft.com/office/drawing/2014/main" id="{301EC199-87F9-4D50-EA60-C5E098191F25}"/>
              </a:ext>
            </a:extLst>
          </p:cNvPr>
          <p:cNvSpPr>
            <a:spLocks noGrp="1"/>
          </p:cNvSpPr>
          <p:nvPr>
            <p:ph type="ftr" sz="quarter" idx="11"/>
          </p:nvPr>
        </p:nvSpPr>
        <p:spPr/>
        <p:txBody>
          <a:bodyPr/>
          <a:lstStyle/>
          <a:p>
            <a:r>
              <a:rPr lang="en-GB" noProof="0"/>
              <a:t>La Silla Observing School 2026</a:t>
            </a:r>
            <a:endParaRPr lang="en-GB" i="1" noProof="0" dirty="0"/>
          </a:p>
        </p:txBody>
      </p:sp>
      <p:sp>
        <p:nvSpPr>
          <p:cNvPr id="3" name="Textplatzhalter 6">
            <a:extLst>
              <a:ext uri="{FF2B5EF4-FFF2-40B4-BE49-F238E27FC236}">
                <a16:creationId xmlns:a16="http://schemas.microsoft.com/office/drawing/2014/main" id="{C434F63B-A1E3-D216-DA84-E887C211670C}"/>
              </a:ext>
            </a:extLst>
          </p:cNvPr>
          <p:cNvSpPr>
            <a:spLocks noGrp="1"/>
          </p:cNvSpPr>
          <p:nvPr>
            <p:ph type="body" sz="quarter" idx="14" hasCustomPrompt="1"/>
          </p:nvPr>
        </p:nvSpPr>
        <p:spPr>
          <a:xfrm>
            <a:off x="6330461" y="1577975"/>
            <a:ext cx="4923692" cy="43434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r>
              <a:rPr lang="en-GB" noProof="0" dirty="0"/>
              <a:t>Copy Arial, 18 pt</a:t>
            </a:r>
          </a:p>
          <a:p>
            <a:pPr lvl="7"/>
            <a:r>
              <a:rPr lang="en-GB" noProof="0" dirty="0"/>
              <a:t>Copy Arial, 18 pt</a:t>
            </a:r>
          </a:p>
          <a:p>
            <a:pPr lvl="8"/>
            <a:r>
              <a:rPr lang="en-GB" noProof="0" dirty="0"/>
              <a:t>Copy Arial, 18 pt</a:t>
            </a:r>
          </a:p>
        </p:txBody>
      </p:sp>
      <p:sp>
        <p:nvSpPr>
          <p:cNvPr id="4" name="Date Placeholder 3">
            <a:extLst>
              <a:ext uri="{FF2B5EF4-FFF2-40B4-BE49-F238E27FC236}">
                <a16:creationId xmlns:a16="http://schemas.microsoft.com/office/drawing/2014/main" id="{1A528556-886A-E522-20D7-EB82D68C3741}"/>
              </a:ext>
            </a:extLst>
          </p:cNvPr>
          <p:cNvSpPr>
            <a:spLocks noGrp="1"/>
          </p:cNvSpPr>
          <p:nvPr>
            <p:ph type="dt" sz="half" idx="2"/>
          </p:nvPr>
        </p:nvSpPr>
        <p:spPr>
          <a:xfrm rot="16200000">
            <a:off x="9220026" y="3572388"/>
            <a:ext cx="532064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8" name="Slide Number Placeholder 5">
            <a:extLst>
              <a:ext uri="{FF2B5EF4-FFF2-40B4-BE49-F238E27FC236}">
                <a16:creationId xmlns:a16="http://schemas.microsoft.com/office/drawing/2014/main" id="{2E248BAE-D5A4-D471-F717-01AAD766CE3C}"/>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390050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T_left+1I+W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9" name="Textplatzhalter 4">
            <a:extLst>
              <a:ext uri="{FF2B5EF4-FFF2-40B4-BE49-F238E27FC236}">
                <a16:creationId xmlns:a16="http://schemas.microsoft.com/office/drawing/2014/main" id="{39225FFE-1736-C769-3C9B-90F9955C6245}"/>
              </a:ext>
            </a:extLst>
          </p:cNvPr>
          <p:cNvSpPr>
            <a:spLocks noGrp="1"/>
          </p:cNvSpPr>
          <p:nvPr>
            <p:ph type="body" sz="quarter" idx="16" hasCustomPrompt="1"/>
          </p:nvPr>
        </p:nvSpPr>
        <p:spPr>
          <a:xfrm>
            <a:off x="936624" y="1575201"/>
            <a:ext cx="4924800" cy="3409928"/>
          </a:xfrm>
        </p:spPr>
        <p:txBody>
          <a:bodyPr/>
          <a:lstStyle>
            <a:lvl1pPr marL="0" indent="0" algn="l">
              <a:lnSpc>
                <a:spcPct val="111000"/>
              </a:lnSpc>
              <a:spcBef>
                <a:spcPts val="1200"/>
              </a:spcBef>
              <a:buFont typeface="Arial" panose="020B0604020202020204" pitchFamily="34" charset="0"/>
              <a:buNone/>
              <a:defRPr sz="1800" b="0">
                <a:solidFill>
                  <a:schemeClr val="tx1"/>
                </a:solidFill>
              </a:defRPr>
            </a:lvl1pPr>
            <a:lvl2pPr marL="0" indent="0" algn="l">
              <a:lnSpc>
                <a:spcPct val="111000"/>
              </a:lnSpc>
              <a:spcBef>
                <a:spcPts val="1200"/>
              </a:spcBef>
              <a:buNone/>
              <a:defRPr sz="1800" b="0">
                <a:solidFill>
                  <a:schemeClr val="tx1"/>
                </a:solidFill>
                <a:latin typeface="+mn-lt"/>
              </a:defRPr>
            </a:lvl2pPr>
            <a:lvl3pPr marL="0" indent="0" algn="l">
              <a:lnSpc>
                <a:spcPct val="111000"/>
              </a:lnSpc>
              <a:spcBef>
                <a:spcPts val="1200"/>
              </a:spcBef>
              <a:buNone/>
              <a:defRPr sz="1800" b="0">
                <a:solidFill>
                  <a:schemeClr val="tx1"/>
                </a:solidFill>
                <a:latin typeface="+mn-lt"/>
              </a:defRPr>
            </a:lvl3pPr>
            <a:lvl4pPr marL="0" indent="0" algn="l">
              <a:lnSpc>
                <a:spcPct val="111000"/>
              </a:lnSpc>
              <a:spcBef>
                <a:spcPts val="1200"/>
              </a:spcBef>
              <a:buFont typeface="Arial" panose="020B0604020202020204" pitchFamily="34" charset="0"/>
              <a:buNone/>
              <a:defRPr sz="1800" b="0">
                <a:solidFill>
                  <a:schemeClr val="tx1"/>
                </a:solidFill>
                <a:latin typeface="+mn-lt"/>
              </a:defRPr>
            </a:lvl4pPr>
            <a:lvl5pPr marL="0" indent="0" algn="l">
              <a:lnSpc>
                <a:spcPct val="111000"/>
              </a:lnSpc>
              <a:spcBef>
                <a:spcPts val="1200"/>
              </a:spcBef>
              <a:buNone/>
              <a:defRPr sz="1800" b="0">
                <a:solidFill>
                  <a:schemeClr val="tx1"/>
                </a:solidFill>
                <a:latin typeface="+mn-lt"/>
              </a:defRPr>
            </a:lvl5pPr>
            <a:lvl6pPr marL="0" indent="0" algn="l">
              <a:lnSpc>
                <a:spcPct val="111000"/>
              </a:lnSpc>
              <a:spcBef>
                <a:spcPts val="1200"/>
              </a:spcBef>
              <a:buNone/>
              <a:defRPr sz="1800" b="0" i="0">
                <a:solidFill>
                  <a:schemeClr val="tx1"/>
                </a:solidFill>
                <a:latin typeface="+mn-lt"/>
              </a:defRPr>
            </a:lvl6pPr>
            <a:lvl7pPr marL="0" indent="0" algn="l">
              <a:lnSpc>
                <a:spcPct val="111000"/>
              </a:lnSpc>
              <a:spcBef>
                <a:spcPts val="1200"/>
              </a:spcBef>
              <a:buFont typeface="Arial" panose="020B0604020202020204" pitchFamily="34" charset="0"/>
              <a:buNone/>
              <a:defRPr sz="1800" b="0">
                <a:solidFill>
                  <a:schemeClr val="tx1"/>
                </a:solidFill>
                <a:latin typeface="+mn-lt"/>
              </a:defRPr>
            </a:lvl7pPr>
            <a:lvl8pPr marL="0" indent="0" algn="l">
              <a:lnSpc>
                <a:spcPct val="111000"/>
              </a:lnSpc>
              <a:spcBef>
                <a:spcPts val="1200"/>
              </a:spcBef>
              <a:buFont typeface="Arial" panose="020B0604020202020204" pitchFamily="34" charset="0"/>
              <a:buNone/>
              <a:defRPr sz="1800" b="0">
                <a:solidFill>
                  <a:schemeClr val="tx1"/>
                </a:solidFill>
                <a:latin typeface="+mn-lt"/>
              </a:defRPr>
            </a:lvl8pPr>
            <a:lvl9pPr marL="0" indent="0" algn="l">
              <a:lnSpc>
                <a:spcPct val="111000"/>
              </a:lnSpc>
              <a:spcBef>
                <a:spcPts val="1200"/>
              </a:spcBef>
              <a:buFont typeface="Arial" panose="020B0604020202020204" pitchFamily="34" charset="0"/>
              <a:buNone/>
              <a:defRPr sz="1800" b="0" i="0">
                <a:solidFill>
                  <a:schemeClr val="tx1"/>
                </a:solidFill>
                <a:latin typeface="+mn-lt"/>
              </a:defRPr>
            </a:lvl9pPr>
          </a:lstStyle>
          <a:p>
            <a:pPr lvl="0"/>
            <a:r>
              <a:rPr lang="en-GB" noProof="0" dirty="0"/>
              <a:t>1-Column Text, Arial, 18 pt, black</a:t>
            </a:r>
          </a:p>
          <a:p>
            <a:pPr lvl="1"/>
            <a:endParaRPr lang="de-DE" dirty="0"/>
          </a:p>
        </p:txBody>
      </p:sp>
      <p:sp>
        <p:nvSpPr>
          <p:cNvPr id="10" name="Bildplatzhalter 9">
            <a:extLst>
              <a:ext uri="{FF2B5EF4-FFF2-40B4-BE49-F238E27FC236}">
                <a16:creationId xmlns:a16="http://schemas.microsoft.com/office/drawing/2014/main" id="{D8AB7825-9C31-FD53-E214-175558924D90}"/>
              </a:ext>
            </a:extLst>
          </p:cNvPr>
          <p:cNvSpPr>
            <a:spLocks noGrp="1"/>
          </p:cNvSpPr>
          <p:nvPr>
            <p:ph type="pic" sz="quarter" idx="14" hasCustomPrompt="1"/>
          </p:nvPr>
        </p:nvSpPr>
        <p:spPr>
          <a:xfrm>
            <a:off x="6329354" y="1575201"/>
            <a:ext cx="4924800" cy="4346174"/>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12" name="Textplatzhalter 4">
            <a:extLst>
              <a:ext uri="{FF2B5EF4-FFF2-40B4-BE49-F238E27FC236}">
                <a16:creationId xmlns:a16="http://schemas.microsoft.com/office/drawing/2014/main" id="{BDB5D0F4-A9C6-3CA4-DFA5-327FB4E85F1E}"/>
              </a:ext>
            </a:extLst>
          </p:cNvPr>
          <p:cNvSpPr>
            <a:spLocks noGrp="1"/>
          </p:cNvSpPr>
          <p:nvPr>
            <p:ph type="body" sz="quarter" idx="18" hasCustomPrompt="1"/>
          </p:nvPr>
        </p:nvSpPr>
        <p:spPr>
          <a:xfrm>
            <a:off x="936624" y="5160441"/>
            <a:ext cx="4924800" cy="792373"/>
          </a:xfrm>
        </p:spPr>
        <p:txBody>
          <a:bodyPr anchor="b"/>
          <a:lstStyle>
            <a:lvl1pPr marL="0" indent="0" algn="l">
              <a:lnSpc>
                <a:spcPct val="125000"/>
              </a:lnSpc>
              <a:spcBef>
                <a:spcPts val="800"/>
              </a:spcBef>
              <a:buFont typeface="Arial" panose="020B0604020202020204" pitchFamily="34" charset="0"/>
              <a:buNone/>
              <a:defRPr sz="1500" b="0" i="1">
                <a:solidFill>
                  <a:schemeClr val="tx1"/>
                </a:solidFill>
                <a:latin typeface="+mn-lt"/>
              </a:defRPr>
            </a:lvl1pPr>
            <a:lvl2pPr marL="0" indent="0" algn="l">
              <a:lnSpc>
                <a:spcPct val="125000"/>
              </a:lnSpc>
              <a:spcBef>
                <a:spcPts val="800"/>
              </a:spcBef>
              <a:buNone/>
              <a:defRPr sz="1500" b="0" i="1">
                <a:solidFill>
                  <a:schemeClr val="tx1"/>
                </a:solidFill>
                <a:latin typeface="+mn-lt"/>
              </a:defRPr>
            </a:lvl2pPr>
            <a:lvl3pPr marL="0" indent="0" algn="l">
              <a:lnSpc>
                <a:spcPct val="125000"/>
              </a:lnSpc>
              <a:spcBef>
                <a:spcPts val="800"/>
              </a:spcBef>
              <a:buNone/>
              <a:defRPr sz="1500" b="0" i="1">
                <a:solidFill>
                  <a:schemeClr val="tx1"/>
                </a:solidFill>
                <a:latin typeface="+mn-lt"/>
              </a:defRPr>
            </a:lvl3pPr>
            <a:lvl4pPr marL="0" indent="0" algn="l">
              <a:lnSpc>
                <a:spcPct val="125000"/>
              </a:lnSpc>
              <a:spcBef>
                <a:spcPts val="800"/>
              </a:spcBef>
              <a:buFont typeface="Arial" panose="020B0604020202020204" pitchFamily="34" charset="0"/>
              <a:buNone/>
              <a:defRPr sz="1500" b="0" i="1">
                <a:solidFill>
                  <a:schemeClr val="tx1"/>
                </a:solidFill>
                <a:latin typeface="+mn-lt"/>
              </a:defRPr>
            </a:lvl4pPr>
            <a:lvl5pPr marL="0" indent="0" algn="l">
              <a:lnSpc>
                <a:spcPct val="125000"/>
              </a:lnSpc>
              <a:spcBef>
                <a:spcPts val="800"/>
              </a:spcBef>
              <a:buNone/>
              <a:defRPr sz="1500" b="0" i="1">
                <a:solidFill>
                  <a:schemeClr val="tx1"/>
                </a:solidFill>
                <a:latin typeface="+mn-lt"/>
              </a:defRPr>
            </a:lvl5pPr>
            <a:lvl6pPr marL="0" indent="0" algn="l">
              <a:lnSpc>
                <a:spcPct val="125000"/>
              </a:lnSpc>
              <a:spcBef>
                <a:spcPts val="800"/>
              </a:spcBef>
              <a:buNone/>
              <a:defRPr sz="1500" b="0" i="1">
                <a:solidFill>
                  <a:schemeClr val="tx1"/>
                </a:solidFill>
                <a:latin typeface="+mn-lt"/>
              </a:defRPr>
            </a:lvl6pPr>
            <a:lvl7pPr marL="0" indent="0" algn="l">
              <a:lnSpc>
                <a:spcPct val="125000"/>
              </a:lnSpc>
              <a:spcBef>
                <a:spcPts val="800"/>
              </a:spcBef>
              <a:buFont typeface="Arial" panose="020B0604020202020204" pitchFamily="34" charset="0"/>
              <a:buNone/>
              <a:defRPr sz="1500" b="0" i="1">
                <a:solidFill>
                  <a:schemeClr val="tx1"/>
                </a:solidFill>
                <a:latin typeface="+mn-lt"/>
              </a:defRPr>
            </a:lvl7pPr>
            <a:lvl8pPr marL="0" indent="0" algn="l">
              <a:lnSpc>
                <a:spcPct val="125000"/>
              </a:lnSpc>
              <a:spcBef>
                <a:spcPts val="800"/>
              </a:spcBef>
              <a:buFont typeface="Arial" panose="020B0604020202020204" pitchFamily="34" charset="0"/>
              <a:buNone/>
              <a:defRPr sz="1500" b="0" i="1">
                <a:solidFill>
                  <a:schemeClr val="tx1"/>
                </a:solidFill>
                <a:latin typeface="+mn-lt"/>
              </a:defRPr>
            </a:lvl8pPr>
            <a:lvl9pPr marL="0" indent="0" algn="l">
              <a:lnSpc>
                <a:spcPct val="125000"/>
              </a:lnSpc>
              <a:spcBef>
                <a:spcPts val="800"/>
              </a:spcBef>
              <a:buFont typeface="Arial" panose="020B0604020202020204" pitchFamily="34" charset="0"/>
              <a:buNone/>
              <a:defRPr sz="1500" b="0" i="1">
                <a:solidFill>
                  <a:schemeClr val="tx1"/>
                </a:solidFill>
                <a:latin typeface="+mn-lt"/>
              </a:defRPr>
            </a:lvl9pPr>
          </a:lstStyle>
          <a:p>
            <a:pPr lvl="0"/>
            <a:r>
              <a:rPr lang="en-GB" noProof="0" dirty="0"/>
              <a:t>Caption, Arial Italic, 15 pt</a:t>
            </a:r>
          </a:p>
        </p:txBody>
      </p:sp>
      <p:sp>
        <p:nvSpPr>
          <p:cNvPr id="3" name="Fußzeilenplatzhalter 2">
            <a:extLst>
              <a:ext uri="{FF2B5EF4-FFF2-40B4-BE49-F238E27FC236}">
                <a16:creationId xmlns:a16="http://schemas.microsoft.com/office/drawing/2014/main" id="{888CA990-B59C-346B-9D77-70D444E0B893}"/>
              </a:ext>
            </a:extLst>
          </p:cNvPr>
          <p:cNvSpPr>
            <a:spLocks noGrp="1"/>
          </p:cNvSpPr>
          <p:nvPr>
            <p:ph type="ftr" sz="quarter" idx="19"/>
          </p:nvPr>
        </p:nvSpPr>
        <p:spPr/>
        <p:txBody>
          <a:bodyPr/>
          <a:lstStyle/>
          <a:p>
            <a:r>
              <a:rPr lang="en-GB" noProof="0"/>
              <a:t>La Silla Observing School 2026</a:t>
            </a:r>
            <a:endParaRPr lang="en-GB" i="1" noProof="0" dirty="0"/>
          </a:p>
        </p:txBody>
      </p:sp>
      <p:sp>
        <p:nvSpPr>
          <p:cNvPr id="4" name="Date Placeholder 3">
            <a:extLst>
              <a:ext uri="{FF2B5EF4-FFF2-40B4-BE49-F238E27FC236}">
                <a16:creationId xmlns:a16="http://schemas.microsoft.com/office/drawing/2014/main" id="{3A8F0BCB-94E0-C8DF-CA0D-110BDFA7D1FB}"/>
              </a:ext>
            </a:extLst>
          </p:cNvPr>
          <p:cNvSpPr>
            <a:spLocks noGrp="1"/>
          </p:cNvSpPr>
          <p:nvPr>
            <p:ph type="dt" sz="half" idx="2"/>
          </p:nvPr>
        </p:nvSpPr>
        <p:spPr>
          <a:xfrm rot="16200000">
            <a:off x="9203218" y="3555579"/>
            <a:ext cx="5354264"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36C570BC-3860-3818-C0D2-622F18C3264D}"/>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2237635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T_right+1I+WB">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8AB7825-9C31-FD53-E214-175558924D90}"/>
              </a:ext>
            </a:extLst>
          </p:cNvPr>
          <p:cNvSpPr>
            <a:spLocks noGrp="1"/>
          </p:cNvSpPr>
          <p:nvPr>
            <p:ph type="pic" sz="quarter" idx="14" hasCustomPrompt="1"/>
          </p:nvPr>
        </p:nvSpPr>
        <p:spPr>
          <a:xfrm>
            <a:off x="936624" y="2014539"/>
            <a:ext cx="4924800" cy="3906836"/>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8" name="Textplatzhalter 4">
            <a:extLst>
              <a:ext uri="{FF2B5EF4-FFF2-40B4-BE49-F238E27FC236}">
                <a16:creationId xmlns:a16="http://schemas.microsoft.com/office/drawing/2014/main" id="{003026FC-218C-C5AE-85BC-B669936B5730}"/>
              </a:ext>
            </a:extLst>
          </p:cNvPr>
          <p:cNvSpPr>
            <a:spLocks noGrp="1"/>
          </p:cNvSpPr>
          <p:nvPr>
            <p:ph type="body" sz="quarter" idx="16" hasCustomPrompt="1"/>
          </p:nvPr>
        </p:nvSpPr>
        <p:spPr>
          <a:xfrm>
            <a:off x="6330461" y="2014539"/>
            <a:ext cx="4924800" cy="3077093"/>
          </a:xfrm>
        </p:spPr>
        <p:txBody>
          <a:bodyPr/>
          <a:lstStyle>
            <a:lvl1pPr marL="0" indent="0" algn="l">
              <a:lnSpc>
                <a:spcPct val="111000"/>
              </a:lnSpc>
              <a:spcBef>
                <a:spcPts val="1200"/>
              </a:spcBef>
              <a:buFont typeface="Arial" panose="020B0604020202020204" pitchFamily="34" charset="0"/>
              <a:buNone/>
              <a:defRPr sz="1800" b="0">
                <a:solidFill>
                  <a:schemeClr val="tx1"/>
                </a:solidFill>
              </a:defRPr>
            </a:lvl1pPr>
            <a:lvl2pPr marL="0" indent="0" algn="l">
              <a:lnSpc>
                <a:spcPct val="111000"/>
              </a:lnSpc>
              <a:spcBef>
                <a:spcPts val="1200"/>
              </a:spcBef>
              <a:buNone/>
              <a:defRPr sz="1800" b="0">
                <a:solidFill>
                  <a:schemeClr val="tx1"/>
                </a:solidFill>
                <a:latin typeface="+mn-lt"/>
              </a:defRPr>
            </a:lvl2pPr>
            <a:lvl3pPr marL="0" indent="0" algn="l">
              <a:lnSpc>
                <a:spcPct val="111000"/>
              </a:lnSpc>
              <a:spcBef>
                <a:spcPts val="1200"/>
              </a:spcBef>
              <a:buNone/>
              <a:defRPr sz="1800" b="0">
                <a:solidFill>
                  <a:schemeClr val="tx1"/>
                </a:solidFill>
                <a:latin typeface="+mn-lt"/>
              </a:defRPr>
            </a:lvl3pPr>
            <a:lvl4pPr marL="0" indent="0" algn="l">
              <a:lnSpc>
                <a:spcPct val="111000"/>
              </a:lnSpc>
              <a:spcBef>
                <a:spcPts val="1200"/>
              </a:spcBef>
              <a:buFont typeface="Arial" panose="020B0604020202020204" pitchFamily="34" charset="0"/>
              <a:buNone/>
              <a:defRPr sz="1800" b="0">
                <a:solidFill>
                  <a:schemeClr val="tx1"/>
                </a:solidFill>
                <a:latin typeface="+mn-lt"/>
              </a:defRPr>
            </a:lvl4pPr>
            <a:lvl5pPr marL="0" indent="0" algn="l">
              <a:lnSpc>
                <a:spcPct val="111000"/>
              </a:lnSpc>
              <a:spcBef>
                <a:spcPts val="1200"/>
              </a:spcBef>
              <a:buNone/>
              <a:defRPr sz="1800" b="0">
                <a:solidFill>
                  <a:schemeClr val="tx1"/>
                </a:solidFill>
                <a:latin typeface="+mn-lt"/>
              </a:defRPr>
            </a:lvl5pPr>
            <a:lvl6pPr marL="0" indent="0" algn="l">
              <a:lnSpc>
                <a:spcPct val="111000"/>
              </a:lnSpc>
              <a:spcBef>
                <a:spcPts val="1200"/>
              </a:spcBef>
              <a:buNone/>
              <a:defRPr sz="1800" b="0" i="0">
                <a:solidFill>
                  <a:schemeClr val="tx1"/>
                </a:solidFill>
                <a:latin typeface="+mn-lt"/>
              </a:defRPr>
            </a:lvl6pPr>
            <a:lvl7pPr marL="0" indent="0" algn="l">
              <a:lnSpc>
                <a:spcPct val="111000"/>
              </a:lnSpc>
              <a:spcBef>
                <a:spcPts val="1200"/>
              </a:spcBef>
              <a:buFont typeface="Arial" panose="020B0604020202020204" pitchFamily="34" charset="0"/>
              <a:buNone/>
              <a:defRPr sz="1800" b="0">
                <a:solidFill>
                  <a:schemeClr val="tx1"/>
                </a:solidFill>
                <a:latin typeface="+mn-lt"/>
              </a:defRPr>
            </a:lvl7pPr>
            <a:lvl8pPr marL="0" indent="0" algn="l">
              <a:lnSpc>
                <a:spcPct val="111000"/>
              </a:lnSpc>
              <a:spcBef>
                <a:spcPts val="1200"/>
              </a:spcBef>
              <a:buFont typeface="Arial" panose="020B0604020202020204" pitchFamily="34" charset="0"/>
              <a:buNone/>
              <a:defRPr sz="1800" b="0">
                <a:solidFill>
                  <a:schemeClr val="tx1"/>
                </a:solidFill>
                <a:latin typeface="+mn-lt"/>
              </a:defRPr>
            </a:lvl8pPr>
            <a:lvl9pPr marL="0" indent="0" algn="l">
              <a:lnSpc>
                <a:spcPct val="111000"/>
              </a:lnSpc>
              <a:spcBef>
                <a:spcPts val="1200"/>
              </a:spcBef>
              <a:buFont typeface="Arial" panose="020B0604020202020204" pitchFamily="34" charset="0"/>
              <a:buNone/>
              <a:defRPr sz="1800" b="0" i="0">
                <a:solidFill>
                  <a:schemeClr val="tx1"/>
                </a:solidFill>
                <a:latin typeface="+mn-lt"/>
              </a:defRPr>
            </a:lvl9pPr>
          </a:lstStyle>
          <a:p>
            <a:pPr lvl="0"/>
            <a:r>
              <a:rPr lang="en-GB" noProof="0" dirty="0"/>
              <a:t>1-Column Text, Arial, 18 pt, black</a:t>
            </a:r>
          </a:p>
          <a:p>
            <a:pPr lvl="1"/>
            <a:endParaRPr lang="de-DE" dirty="0"/>
          </a:p>
        </p:txBody>
      </p:sp>
      <p:sp>
        <p:nvSpPr>
          <p:cNvPr id="9" name="Textplatzhalter 4">
            <a:extLst>
              <a:ext uri="{FF2B5EF4-FFF2-40B4-BE49-F238E27FC236}">
                <a16:creationId xmlns:a16="http://schemas.microsoft.com/office/drawing/2014/main" id="{3178E150-19BD-8AF3-6D7D-CFCB88FAEA31}"/>
              </a:ext>
            </a:extLst>
          </p:cNvPr>
          <p:cNvSpPr>
            <a:spLocks noGrp="1"/>
          </p:cNvSpPr>
          <p:nvPr>
            <p:ph type="body" sz="quarter" idx="18" hasCustomPrompt="1"/>
          </p:nvPr>
        </p:nvSpPr>
        <p:spPr>
          <a:xfrm>
            <a:off x="6330460" y="5266944"/>
            <a:ext cx="4924800" cy="685870"/>
          </a:xfrm>
        </p:spPr>
        <p:txBody>
          <a:bodyPr anchor="b"/>
          <a:lstStyle>
            <a:lvl1pPr marL="0" indent="0" algn="l">
              <a:lnSpc>
                <a:spcPct val="125000"/>
              </a:lnSpc>
              <a:spcBef>
                <a:spcPts val="800"/>
              </a:spcBef>
              <a:buFont typeface="Arial" panose="020B0604020202020204" pitchFamily="34" charset="0"/>
              <a:buNone/>
              <a:defRPr sz="1500" b="0" i="1">
                <a:solidFill>
                  <a:schemeClr val="tx1"/>
                </a:solidFill>
                <a:latin typeface="+mn-lt"/>
              </a:defRPr>
            </a:lvl1pPr>
            <a:lvl2pPr marL="0" indent="0" algn="l">
              <a:lnSpc>
                <a:spcPct val="125000"/>
              </a:lnSpc>
              <a:spcBef>
                <a:spcPts val="800"/>
              </a:spcBef>
              <a:buNone/>
              <a:defRPr sz="1500" b="0" i="1">
                <a:solidFill>
                  <a:schemeClr val="tx1"/>
                </a:solidFill>
                <a:latin typeface="+mn-lt"/>
              </a:defRPr>
            </a:lvl2pPr>
            <a:lvl3pPr marL="0" indent="0" algn="l">
              <a:lnSpc>
                <a:spcPct val="125000"/>
              </a:lnSpc>
              <a:spcBef>
                <a:spcPts val="800"/>
              </a:spcBef>
              <a:buNone/>
              <a:defRPr sz="1500" b="0" i="1">
                <a:solidFill>
                  <a:schemeClr val="tx1"/>
                </a:solidFill>
                <a:latin typeface="+mn-lt"/>
              </a:defRPr>
            </a:lvl3pPr>
            <a:lvl4pPr marL="0" indent="0" algn="l">
              <a:lnSpc>
                <a:spcPct val="125000"/>
              </a:lnSpc>
              <a:spcBef>
                <a:spcPts val="800"/>
              </a:spcBef>
              <a:buFont typeface="Arial" panose="020B0604020202020204" pitchFamily="34" charset="0"/>
              <a:buNone/>
              <a:defRPr sz="1500" b="0" i="1">
                <a:solidFill>
                  <a:schemeClr val="tx1"/>
                </a:solidFill>
                <a:latin typeface="+mn-lt"/>
              </a:defRPr>
            </a:lvl4pPr>
            <a:lvl5pPr marL="0" indent="0" algn="l">
              <a:lnSpc>
                <a:spcPct val="125000"/>
              </a:lnSpc>
              <a:spcBef>
                <a:spcPts val="800"/>
              </a:spcBef>
              <a:buNone/>
              <a:defRPr sz="1500" b="0" i="1">
                <a:solidFill>
                  <a:schemeClr val="tx1"/>
                </a:solidFill>
                <a:latin typeface="+mn-lt"/>
              </a:defRPr>
            </a:lvl5pPr>
            <a:lvl6pPr marL="0" indent="0" algn="l">
              <a:lnSpc>
                <a:spcPct val="125000"/>
              </a:lnSpc>
              <a:spcBef>
                <a:spcPts val="800"/>
              </a:spcBef>
              <a:buNone/>
              <a:defRPr sz="1500" b="0" i="1">
                <a:solidFill>
                  <a:schemeClr val="tx1"/>
                </a:solidFill>
                <a:latin typeface="+mn-lt"/>
              </a:defRPr>
            </a:lvl6pPr>
            <a:lvl7pPr marL="0" indent="0" algn="l">
              <a:lnSpc>
                <a:spcPct val="125000"/>
              </a:lnSpc>
              <a:spcBef>
                <a:spcPts val="800"/>
              </a:spcBef>
              <a:buFont typeface="Arial" panose="020B0604020202020204" pitchFamily="34" charset="0"/>
              <a:buNone/>
              <a:defRPr sz="1500" b="0" i="1">
                <a:solidFill>
                  <a:schemeClr val="tx1"/>
                </a:solidFill>
                <a:latin typeface="+mn-lt"/>
              </a:defRPr>
            </a:lvl7pPr>
            <a:lvl8pPr marL="0" indent="0" algn="l">
              <a:lnSpc>
                <a:spcPct val="125000"/>
              </a:lnSpc>
              <a:spcBef>
                <a:spcPts val="800"/>
              </a:spcBef>
              <a:buFont typeface="Arial" panose="020B0604020202020204" pitchFamily="34" charset="0"/>
              <a:buNone/>
              <a:defRPr sz="1500" b="0" i="1">
                <a:solidFill>
                  <a:schemeClr val="tx1"/>
                </a:solidFill>
                <a:latin typeface="+mn-lt"/>
              </a:defRPr>
            </a:lvl8pPr>
            <a:lvl9pPr marL="0" indent="0" algn="l">
              <a:lnSpc>
                <a:spcPct val="125000"/>
              </a:lnSpc>
              <a:spcBef>
                <a:spcPts val="800"/>
              </a:spcBef>
              <a:buFont typeface="Arial" panose="020B0604020202020204" pitchFamily="34" charset="0"/>
              <a:buNone/>
              <a:defRPr sz="1500" b="0" i="1">
                <a:solidFill>
                  <a:schemeClr val="tx1"/>
                </a:solidFill>
                <a:latin typeface="+mn-lt"/>
              </a:defRPr>
            </a:lvl9pPr>
          </a:lstStyle>
          <a:p>
            <a:pPr lvl="0"/>
            <a:r>
              <a:rPr lang="en-GB" noProof="0" dirty="0"/>
              <a:t>Caption, Arial Italic, 15 pt</a:t>
            </a:r>
          </a:p>
        </p:txBody>
      </p:sp>
      <p:sp>
        <p:nvSpPr>
          <p:cNvPr id="3" name="Fußzeilenplatzhalter 2">
            <a:extLst>
              <a:ext uri="{FF2B5EF4-FFF2-40B4-BE49-F238E27FC236}">
                <a16:creationId xmlns:a16="http://schemas.microsoft.com/office/drawing/2014/main" id="{0A9D5B04-9C61-8EF9-BF85-893792A2844E}"/>
              </a:ext>
            </a:extLst>
          </p:cNvPr>
          <p:cNvSpPr>
            <a:spLocks noGrp="1"/>
          </p:cNvSpPr>
          <p:nvPr>
            <p:ph type="ftr" sz="quarter" idx="19"/>
          </p:nvPr>
        </p:nvSpPr>
        <p:spPr>
          <a:xfrm>
            <a:off x="936624" y="6532505"/>
            <a:ext cx="5147377" cy="175312"/>
          </a:xfrm>
        </p:spPr>
        <p:txBody>
          <a:bodyPr/>
          <a:lstStyle/>
          <a:p>
            <a:r>
              <a:rPr lang="en-GB" noProof="0"/>
              <a:t>La Silla Observing School 2026</a:t>
            </a:r>
            <a:endParaRPr lang="en-GB" i="1" noProof="0" dirty="0"/>
          </a:p>
        </p:txBody>
      </p:sp>
      <p:sp>
        <p:nvSpPr>
          <p:cNvPr id="4" name="Date Placeholder 3">
            <a:extLst>
              <a:ext uri="{FF2B5EF4-FFF2-40B4-BE49-F238E27FC236}">
                <a16:creationId xmlns:a16="http://schemas.microsoft.com/office/drawing/2014/main" id="{1BC40195-83B7-B53A-4C4E-05C189139B5B}"/>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9B7AD612-3F82-05E4-30B3-E5078599D064}"/>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373701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T+3I+WB">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8AB7825-9C31-FD53-E214-175558924D90}"/>
              </a:ext>
            </a:extLst>
          </p:cNvPr>
          <p:cNvSpPr>
            <a:spLocks noGrp="1"/>
          </p:cNvSpPr>
          <p:nvPr>
            <p:ph type="pic" sz="quarter" idx="14" hasCustomPrompt="1"/>
          </p:nvPr>
        </p:nvSpPr>
        <p:spPr>
          <a:xfrm>
            <a:off x="937847" y="2014540"/>
            <a:ext cx="3126769" cy="190976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5" name="Fußzeilenplatzhalter 4">
            <a:extLst>
              <a:ext uri="{FF2B5EF4-FFF2-40B4-BE49-F238E27FC236}">
                <a16:creationId xmlns:a16="http://schemas.microsoft.com/office/drawing/2014/main" id="{301EC199-87F9-4D50-EA60-C5E098191F25}"/>
              </a:ext>
            </a:extLst>
          </p:cNvPr>
          <p:cNvSpPr>
            <a:spLocks noGrp="1"/>
          </p:cNvSpPr>
          <p:nvPr>
            <p:ph type="ftr" sz="quarter" idx="11"/>
          </p:nvPr>
        </p:nvSpPr>
        <p:spPr/>
        <p:txBody>
          <a:bodyPr/>
          <a:lstStyle/>
          <a:p>
            <a:r>
              <a:rPr lang="en-GB" noProof="0"/>
              <a:t>La Silla Observing School 2026</a:t>
            </a:r>
            <a:endParaRPr lang="en-GB" i="1" noProof="0" dirty="0"/>
          </a:p>
        </p:txBody>
      </p:sp>
      <p:sp>
        <p:nvSpPr>
          <p:cNvPr id="19" name="Textplatzhalter 4">
            <a:extLst>
              <a:ext uri="{FF2B5EF4-FFF2-40B4-BE49-F238E27FC236}">
                <a16:creationId xmlns:a16="http://schemas.microsoft.com/office/drawing/2014/main" id="{70CC73E1-9EED-A736-9EE2-90B6C7E9D83D}"/>
              </a:ext>
            </a:extLst>
          </p:cNvPr>
          <p:cNvSpPr>
            <a:spLocks noGrp="1"/>
          </p:cNvSpPr>
          <p:nvPr>
            <p:ph type="body" sz="quarter" idx="21" hasCustomPrompt="1"/>
          </p:nvPr>
        </p:nvSpPr>
        <p:spPr>
          <a:xfrm>
            <a:off x="937847" y="4133850"/>
            <a:ext cx="3126769" cy="1787525"/>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latin typeface="+mn-lt"/>
              </a:defRPr>
            </a:lvl2pPr>
            <a:lvl3pPr marL="0" indent="0" algn="l">
              <a:lnSpc>
                <a:spcPct val="120000"/>
              </a:lnSpc>
              <a:spcBef>
                <a:spcPts val="1200"/>
              </a:spcBef>
              <a:buNone/>
              <a:defRPr sz="1500" b="0">
                <a:solidFill>
                  <a:schemeClr val="tx1"/>
                </a:solidFill>
                <a:latin typeface="+mn-lt"/>
              </a:defRPr>
            </a:lvl3pPr>
            <a:lvl4pPr marL="0" indent="0" algn="l">
              <a:lnSpc>
                <a:spcPct val="120000"/>
              </a:lnSpc>
              <a:spcBef>
                <a:spcPts val="1200"/>
              </a:spcBef>
              <a:buFont typeface="Arial" panose="020B0604020202020204" pitchFamily="34" charset="0"/>
              <a:buNone/>
              <a:defRPr sz="1500" b="0">
                <a:solidFill>
                  <a:schemeClr val="tx1"/>
                </a:solidFill>
                <a:latin typeface="+mn-lt"/>
              </a:defRPr>
            </a:lvl4pPr>
            <a:lvl5pPr marL="0" indent="0" algn="l">
              <a:lnSpc>
                <a:spcPct val="120000"/>
              </a:lnSpc>
              <a:spcBef>
                <a:spcPts val="1200"/>
              </a:spcBef>
              <a:buNone/>
              <a:defRPr sz="1500" b="0">
                <a:solidFill>
                  <a:schemeClr val="tx1"/>
                </a:solidFill>
                <a:latin typeface="+mn-lt"/>
              </a:defRPr>
            </a:lvl5pPr>
            <a:lvl6pPr marL="0" indent="0" algn="l">
              <a:lnSpc>
                <a:spcPct val="120000"/>
              </a:lnSpc>
              <a:spcBef>
                <a:spcPts val="1200"/>
              </a:spcBef>
              <a:buNone/>
              <a:defRPr sz="1500" b="0" i="0">
                <a:solidFill>
                  <a:schemeClr val="tx1"/>
                </a:solidFill>
                <a:latin typeface="+mn-lt"/>
              </a:defRPr>
            </a:lvl6pPr>
            <a:lvl7pPr marL="0" indent="0" algn="l">
              <a:lnSpc>
                <a:spcPct val="120000"/>
              </a:lnSpc>
              <a:spcBef>
                <a:spcPts val="1200"/>
              </a:spcBef>
              <a:buFont typeface="Arial" panose="020B0604020202020204" pitchFamily="34" charset="0"/>
              <a:buNone/>
              <a:defRPr sz="1500" b="0">
                <a:solidFill>
                  <a:schemeClr val="tx1"/>
                </a:solidFill>
                <a:latin typeface="+mn-lt"/>
              </a:defRPr>
            </a:lvl7pPr>
            <a:lvl8pPr marL="0" indent="0" algn="l">
              <a:lnSpc>
                <a:spcPct val="120000"/>
              </a:lnSpc>
              <a:spcBef>
                <a:spcPts val="1200"/>
              </a:spcBef>
              <a:buFont typeface="Arial" panose="020B0604020202020204" pitchFamily="34" charset="0"/>
              <a:buNone/>
              <a:defRPr sz="1500" b="0">
                <a:solidFill>
                  <a:schemeClr val="tx1"/>
                </a:solidFill>
                <a:latin typeface="+mn-lt"/>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3-Column Text, Arial, 15 pt, black</a:t>
            </a:r>
          </a:p>
        </p:txBody>
      </p:sp>
      <p:sp>
        <p:nvSpPr>
          <p:cNvPr id="11" name="Bildplatzhalter 9">
            <a:extLst>
              <a:ext uri="{FF2B5EF4-FFF2-40B4-BE49-F238E27FC236}">
                <a16:creationId xmlns:a16="http://schemas.microsoft.com/office/drawing/2014/main" id="{0F4346D0-02CE-145D-E53E-41F5EADE59D7}"/>
              </a:ext>
            </a:extLst>
          </p:cNvPr>
          <p:cNvSpPr>
            <a:spLocks noGrp="1"/>
          </p:cNvSpPr>
          <p:nvPr>
            <p:ph type="pic" sz="quarter" idx="17" hasCustomPrompt="1"/>
          </p:nvPr>
        </p:nvSpPr>
        <p:spPr>
          <a:xfrm>
            <a:off x="4532616" y="2014540"/>
            <a:ext cx="3126769" cy="190976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12" name="Bildplatzhalter 9">
            <a:extLst>
              <a:ext uri="{FF2B5EF4-FFF2-40B4-BE49-F238E27FC236}">
                <a16:creationId xmlns:a16="http://schemas.microsoft.com/office/drawing/2014/main" id="{DF83300C-555C-31AE-7657-08C3B80290E3}"/>
              </a:ext>
            </a:extLst>
          </p:cNvPr>
          <p:cNvSpPr>
            <a:spLocks noGrp="1"/>
          </p:cNvSpPr>
          <p:nvPr>
            <p:ph type="pic" sz="quarter" idx="18" hasCustomPrompt="1"/>
          </p:nvPr>
        </p:nvSpPr>
        <p:spPr>
          <a:xfrm>
            <a:off x="8127386" y="2014540"/>
            <a:ext cx="3126769" cy="190976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24" name="Textplatzhalter 4">
            <a:extLst>
              <a:ext uri="{FF2B5EF4-FFF2-40B4-BE49-F238E27FC236}">
                <a16:creationId xmlns:a16="http://schemas.microsoft.com/office/drawing/2014/main" id="{9E4E8AAF-47DA-2646-0993-9FAA209F000A}"/>
              </a:ext>
            </a:extLst>
          </p:cNvPr>
          <p:cNvSpPr>
            <a:spLocks noGrp="1"/>
          </p:cNvSpPr>
          <p:nvPr>
            <p:ph type="body" sz="quarter" idx="23" hasCustomPrompt="1"/>
          </p:nvPr>
        </p:nvSpPr>
        <p:spPr>
          <a:xfrm>
            <a:off x="4532616" y="4133850"/>
            <a:ext cx="3126769" cy="1787525"/>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latin typeface="+mn-lt"/>
              </a:defRPr>
            </a:lvl2pPr>
            <a:lvl3pPr marL="0" indent="0" algn="l">
              <a:lnSpc>
                <a:spcPct val="120000"/>
              </a:lnSpc>
              <a:spcBef>
                <a:spcPts val="1200"/>
              </a:spcBef>
              <a:buNone/>
              <a:defRPr sz="1500" b="0">
                <a:solidFill>
                  <a:schemeClr val="tx1"/>
                </a:solidFill>
                <a:latin typeface="+mn-lt"/>
              </a:defRPr>
            </a:lvl3pPr>
            <a:lvl4pPr marL="0" indent="0" algn="l">
              <a:lnSpc>
                <a:spcPct val="120000"/>
              </a:lnSpc>
              <a:spcBef>
                <a:spcPts val="1200"/>
              </a:spcBef>
              <a:buFont typeface="Arial" panose="020B0604020202020204" pitchFamily="34" charset="0"/>
              <a:buNone/>
              <a:defRPr sz="1500" b="0">
                <a:solidFill>
                  <a:schemeClr val="tx1"/>
                </a:solidFill>
                <a:latin typeface="+mn-lt"/>
              </a:defRPr>
            </a:lvl4pPr>
            <a:lvl5pPr marL="0" indent="0" algn="l">
              <a:lnSpc>
                <a:spcPct val="120000"/>
              </a:lnSpc>
              <a:spcBef>
                <a:spcPts val="1200"/>
              </a:spcBef>
              <a:buNone/>
              <a:defRPr sz="1500" b="0">
                <a:solidFill>
                  <a:schemeClr val="tx1"/>
                </a:solidFill>
                <a:latin typeface="+mn-lt"/>
              </a:defRPr>
            </a:lvl5pPr>
            <a:lvl6pPr marL="0" indent="0" algn="l">
              <a:lnSpc>
                <a:spcPct val="120000"/>
              </a:lnSpc>
              <a:spcBef>
                <a:spcPts val="1200"/>
              </a:spcBef>
              <a:buNone/>
              <a:defRPr sz="1500" b="0" i="0">
                <a:solidFill>
                  <a:schemeClr val="tx1"/>
                </a:solidFill>
                <a:latin typeface="+mn-lt"/>
              </a:defRPr>
            </a:lvl6pPr>
            <a:lvl7pPr marL="0" indent="0" algn="l">
              <a:lnSpc>
                <a:spcPct val="120000"/>
              </a:lnSpc>
              <a:spcBef>
                <a:spcPts val="1200"/>
              </a:spcBef>
              <a:buFont typeface="Arial" panose="020B0604020202020204" pitchFamily="34" charset="0"/>
              <a:buNone/>
              <a:defRPr sz="1500" b="0">
                <a:solidFill>
                  <a:schemeClr val="tx1"/>
                </a:solidFill>
                <a:latin typeface="+mn-lt"/>
              </a:defRPr>
            </a:lvl7pPr>
            <a:lvl8pPr marL="0" indent="0" algn="l">
              <a:lnSpc>
                <a:spcPct val="120000"/>
              </a:lnSpc>
              <a:spcBef>
                <a:spcPts val="1200"/>
              </a:spcBef>
              <a:buFont typeface="Arial" panose="020B0604020202020204" pitchFamily="34" charset="0"/>
              <a:buNone/>
              <a:defRPr sz="1500" b="0">
                <a:solidFill>
                  <a:schemeClr val="tx1"/>
                </a:solidFill>
                <a:latin typeface="+mn-lt"/>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3-Column Text, Arial, 15 pt, black</a:t>
            </a:r>
          </a:p>
        </p:txBody>
      </p:sp>
      <p:sp>
        <p:nvSpPr>
          <p:cNvPr id="23" name="Textplatzhalter 4">
            <a:extLst>
              <a:ext uri="{FF2B5EF4-FFF2-40B4-BE49-F238E27FC236}">
                <a16:creationId xmlns:a16="http://schemas.microsoft.com/office/drawing/2014/main" id="{ACB2CDA3-9E5A-D7B5-CDD2-059F29B45445}"/>
              </a:ext>
            </a:extLst>
          </p:cNvPr>
          <p:cNvSpPr>
            <a:spLocks noGrp="1"/>
          </p:cNvSpPr>
          <p:nvPr>
            <p:ph type="body" sz="quarter" idx="22" hasCustomPrompt="1"/>
          </p:nvPr>
        </p:nvSpPr>
        <p:spPr>
          <a:xfrm>
            <a:off x="8127386" y="4133850"/>
            <a:ext cx="3126769" cy="1787525"/>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latin typeface="+mn-lt"/>
              </a:defRPr>
            </a:lvl2pPr>
            <a:lvl3pPr marL="0" indent="0" algn="l">
              <a:lnSpc>
                <a:spcPct val="120000"/>
              </a:lnSpc>
              <a:spcBef>
                <a:spcPts val="1200"/>
              </a:spcBef>
              <a:buNone/>
              <a:defRPr sz="1500" b="0">
                <a:solidFill>
                  <a:schemeClr val="tx1"/>
                </a:solidFill>
                <a:latin typeface="+mn-lt"/>
              </a:defRPr>
            </a:lvl3pPr>
            <a:lvl4pPr marL="0" indent="0" algn="l">
              <a:lnSpc>
                <a:spcPct val="120000"/>
              </a:lnSpc>
              <a:spcBef>
                <a:spcPts val="1200"/>
              </a:spcBef>
              <a:buFont typeface="Arial" panose="020B0604020202020204" pitchFamily="34" charset="0"/>
              <a:buNone/>
              <a:defRPr sz="1500" b="0">
                <a:solidFill>
                  <a:schemeClr val="tx1"/>
                </a:solidFill>
                <a:latin typeface="+mn-lt"/>
              </a:defRPr>
            </a:lvl4pPr>
            <a:lvl5pPr marL="0" indent="0" algn="l">
              <a:lnSpc>
                <a:spcPct val="120000"/>
              </a:lnSpc>
              <a:spcBef>
                <a:spcPts val="1200"/>
              </a:spcBef>
              <a:buNone/>
              <a:defRPr sz="1500" b="0">
                <a:solidFill>
                  <a:schemeClr val="tx1"/>
                </a:solidFill>
                <a:latin typeface="+mn-lt"/>
              </a:defRPr>
            </a:lvl5pPr>
            <a:lvl6pPr marL="0" indent="0" algn="l">
              <a:lnSpc>
                <a:spcPct val="120000"/>
              </a:lnSpc>
              <a:spcBef>
                <a:spcPts val="1200"/>
              </a:spcBef>
              <a:buNone/>
              <a:defRPr sz="1500" b="0" i="0">
                <a:solidFill>
                  <a:schemeClr val="tx1"/>
                </a:solidFill>
                <a:latin typeface="+mn-lt"/>
              </a:defRPr>
            </a:lvl6pPr>
            <a:lvl7pPr marL="0" indent="0" algn="l">
              <a:lnSpc>
                <a:spcPct val="120000"/>
              </a:lnSpc>
              <a:spcBef>
                <a:spcPts val="1200"/>
              </a:spcBef>
              <a:buFont typeface="Arial" panose="020B0604020202020204" pitchFamily="34" charset="0"/>
              <a:buNone/>
              <a:defRPr sz="1500" b="0">
                <a:solidFill>
                  <a:schemeClr val="tx1"/>
                </a:solidFill>
                <a:latin typeface="+mn-lt"/>
              </a:defRPr>
            </a:lvl7pPr>
            <a:lvl8pPr marL="0" indent="0" algn="l">
              <a:lnSpc>
                <a:spcPct val="120000"/>
              </a:lnSpc>
              <a:spcBef>
                <a:spcPts val="1200"/>
              </a:spcBef>
              <a:buFont typeface="Arial" panose="020B0604020202020204" pitchFamily="34" charset="0"/>
              <a:buNone/>
              <a:defRPr sz="1500" b="0">
                <a:solidFill>
                  <a:schemeClr val="tx1"/>
                </a:solidFill>
                <a:latin typeface="+mn-lt"/>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3-Column Text, Arial, 15 pt, black</a:t>
            </a:r>
          </a:p>
        </p:txBody>
      </p:sp>
      <p:sp>
        <p:nvSpPr>
          <p:cNvPr id="3" name="Date Placeholder 3">
            <a:extLst>
              <a:ext uri="{FF2B5EF4-FFF2-40B4-BE49-F238E27FC236}">
                <a16:creationId xmlns:a16="http://schemas.microsoft.com/office/drawing/2014/main" id="{6B754F02-1870-6880-20CA-D4782BAD58A2}"/>
              </a:ext>
            </a:extLst>
          </p:cNvPr>
          <p:cNvSpPr>
            <a:spLocks noGrp="1"/>
          </p:cNvSpPr>
          <p:nvPr>
            <p:ph type="dt" sz="half" idx="2"/>
          </p:nvPr>
        </p:nvSpPr>
        <p:spPr>
          <a:xfrm rot="16200000">
            <a:off x="9216665" y="3569026"/>
            <a:ext cx="5327370"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97665410-27F4-850D-DA3F-396D0AF5105C}"/>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175584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T+2IB">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6091200" cy="6858000"/>
          </a:xfrm>
          <a:solidFill>
            <a:srgbClr val="D2108D"/>
          </a:solidFill>
          <a:ln w="12700">
            <a:noFill/>
          </a:ln>
        </p:spPr>
        <p:txBody>
          <a:bodyPr lIns="216000" tIns="216000" rIns="216000" bIns="216000" anchor="b"/>
          <a:lstStyle>
            <a:lvl1pPr>
              <a:defRPr>
                <a:solidFill>
                  <a:schemeClr val="bg1"/>
                </a:solidFill>
              </a:defRPr>
            </a:lvl1pPr>
          </a:lstStyle>
          <a:p>
            <a:r>
              <a:rPr lang="en-GB" noProof="0" dirty="0"/>
              <a:t>Image Placeholder</a:t>
            </a:r>
          </a:p>
        </p:txBody>
      </p:sp>
      <p:sp>
        <p:nvSpPr>
          <p:cNvPr id="3" name="Bildplatzhalter 3">
            <a:extLst>
              <a:ext uri="{FF2B5EF4-FFF2-40B4-BE49-F238E27FC236}">
                <a16:creationId xmlns:a16="http://schemas.microsoft.com/office/drawing/2014/main" id="{B9678422-1EA6-0112-76F1-D43B34A286B3}"/>
              </a:ext>
            </a:extLst>
          </p:cNvPr>
          <p:cNvSpPr>
            <a:spLocks noGrp="1"/>
          </p:cNvSpPr>
          <p:nvPr>
            <p:ph type="pic" sz="quarter" idx="13" hasCustomPrompt="1"/>
          </p:nvPr>
        </p:nvSpPr>
        <p:spPr>
          <a:xfrm>
            <a:off x="6100800" y="0"/>
            <a:ext cx="6091200" cy="6858000"/>
          </a:xfrm>
          <a:solidFill>
            <a:srgbClr val="D2108D"/>
          </a:solidFill>
          <a:ln w="12700">
            <a:noFill/>
          </a:ln>
        </p:spPr>
        <p:txBody>
          <a:bodyPr lIns="216000" tIns="216000" rIns="216000" bIns="216000" anchor="b"/>
          <a:lstStyle>
            <a:lvl1pPr>
              <a:defRPr>
                <a:solidFill>
                  <a:schemeClr val="bg1"/>
                </a:solidFill>
              </a:defRPr>
            </a:lvl1pPr>
          </a:lstStyle>
          <a:p>
            <a:r>
              <a:rPr lang="en-GB" noProof="0" dirty="0"/>
              <a:t>Image Placeholder</a:t>
            </a:r>
          </a:p>
        </p:txBody>
      </p:sp>
      <p:sp>
        <p:nvSpPr>
          <p:cNvPr id="6" name="Textplatzhalter 4">
            <a:extLst>
              <a:ext uri="{FF2B5EF4-FFF2-40B4-BE49-F238E27FC236}">
                <a16:creationId xmlns:a16="http://schemas.microsoft.com/office/drawing/2014/main" id="{C0E322F4-5356-944A-0818-280181F03ED4}"/>
              </a:ext>
            </a:extLst>
          </p:cNvPr>
          <p:cNvSpPr>
            <a:spLocks noGrp="1"/>
          </p:cNvSpPr>
          <p:nvPr>
            <p:ph type="body" sz="quarter" idx="15" hasCustomPrompt="1"/>
          </p:nvPr>
        </p:nvSpPr>
        <p:spPr>
          <a:xfrm>
            <a:off x="937847" y="1576800"/>
            <a:ext cx="4688253" cy="4344574"/>
          </a:xfrm>
        </p:spPr>
        <p:txBody>
          <a:bodyPr anchor="t"/>
          <a:lstStyle>
            <a:lvl1pPr marL="0" indent="0" algn="l">
              <a:lnSpc>
                <a:spcPct val="118000"/>
              </a:lnSpc>
              <a:spcBef>
                <a:spcPts val="1200"/>
              </a:spcBef>
              <a:buFont typeface="Arial" panose="020B0604020202020204" pitchFamily="34" charset="0"/>
              <a:buNone/>
              <a:defRPr sz="2400" b="0">
                <a:solidFill>
                  <a:schemeClr val="bg1"/>
                </a:solidFill>
                <a:effectLst>
                  <a:outerShdw blurRad="50800" dist="38100" dir="2700000" algn="tl" rotWithShape="0">
                    <a:prstClr val="black">
                      <a:alpha val="40000"/>
                    </a:prstClr>
                  </a:outerShdw>
                </a:effectLst>
                <a:latin typeface="+mn-lt"/>
              </a:defRPr>
            </a:lvl1pPr>
            <a:lvl2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2pPr>
            <a:lvl3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3pPr>
            <a:lvl4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4pPr>
            <a:lvl5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5pPr>
            <a:lvl6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6pPr>
            <a:lvl7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7pPr>
            <a:lvl8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8pPr>
            <a:lvl9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2-Column Text</a:t>
            </a:r>
          </a:p>
          <a:p>
            <a:pPr lvl="0"/>
            <a:r>
              <a:rPr lang="en-GB" noProof="0" dirty="0"/>
              <a:t>Arial, 24 pt, white, left aligned</a:t>
            </a:r>
          </a:p>
          <a:p>
            <a:pPr lvl="8"/>
            <a:endParaRPr lang="de-DE" dirty="0"/>
          </a:p>
        </p:txBody>
      </p:sp>
      <p:sp>
        <p:nvSpPr>
          <p:cNvPr id="7" name="Textplatzhalter 4">
            <a:extLst>
              <a:ext uri="{FF2B5EF4-FFF2-40B4-BE49-F238E27FC236}">
                <a16:creationId xmlns:a16="http://schemas.microsoft.com/office/drawing/2014/main" id="{EC0C8FC0-5529-1DAB-1C7E-A516CA9BB018}"/>
              </a:ext>
            </a:extLst>
          </p:cNvPr>
          <p:cNvSpPr>
            <a:spLocks noGrp="1"/>
          </p:cNvSpPr>
          <p:nvPr>
            <p:ph type="body" sz="quarter" idx="16" hasCustomPrompt="1"/>
          </p:nvPr>
        </p:nvSpPr>
        <p:spPr>
          <a:xfrm>
            <a:off x="6563946" y="1576800"/>
            <a:ext cx="4690207" cy="4344574"/>
          </a:xfrm>
        </p:spPr>
        <p:txBody>
          <a:bodyPr anchor="t"/>
          <a:lstStyle>
            <a:lvl1pPr marL="0" indent="0" algn="l">
              <a:lnSpc>
                <a:spcPct val="118000"/>
              </a:lnSpc>
              <a:spcBef>
                <a:spcPts val="1200"/>
              </a:spcBef>
              <a:buFont typeface="Arial" panose="020B0604020202020204" pitchFamily="34" charset="0"/>
              <a:buNone/>
              <a:defRPr sz="2400" b="0">
                <a:solidFill>
                  <a:schemeClr val="bg1"/>
                </a:solidFill>
                <a:effectLst>
                  <a:outerShdw blurRad="50800" dist="38100" dir="2700000" algn="tl" rotWithShape="0">
                    <a:prstClr val="black">
                      <a:alpha val="40000"/>
                    </a:prstClr>
                  </a:outerShdw>
                </a:effectLst>
                <a:latin typeface="+mn-lt"/>
              </a:defRPr>
            </a:lvl1pPr>
            <a:lvl2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2pPr>
            <a:lvl3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3pPr>
            <a:lvl4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4pPr>
            <a:lvl5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5pPr>
            <a:lvl6pPr marL="0" indent="0" algn="l">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6pPr>
            <a:lvl7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7pPr>
            <a:lvl8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8pPr>
            <a:lvl9pPr marL="0" indent="0" algn="l">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2-Column Text</a:t>
            </a:r>
          </a:p>
          <a:p>
            <a:pPr lvl="0"/>
            <a:r>
              <a:rPr lang="en-GB" noProof="0" dirty="0"/>
              <a:t>Arial, 24 pt, white, left aligned</a:t>
            </a:r>
          </a:p>
          <a:p>
            <a:pPr lvl="8"/>
            <a:endParaRPr lang="de-DE" dirty="0"/>
          </a:p>
        </p:txBody>
      </p:sp>
      <p:sp>
        <p:nvSpPr>
          <p:cNvPr id="9" name="SmartArt-Platzhalter 5">
            <a:extLst>
              <a:ext uri="{FF2B5EF4-FFF2-40B4-BE49-F238E27FC236}">
                <a16:creationId xmlns:a16="http://schemas.microsoft.com/office/drawing/2014/main" id="{D4AB1337-D0F8-A165-15C7-B9FF7CF676B8}"/>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2" name="Date Placeholder 3">
            <a:extLst>
              <a:ext uri="{FF2B5EF4-FFF2-40B4-BE49-F238E27FC236}">
                <a16:creationId xmlns:a16="http://schemas.microsoft.com/office/drawing/2014/main" id="{97C6DC24-4FE7-D11D-4BDE-12E056B1BEC1}"/>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0" name="Slide Number Placeholder 5">
            <a:extLst>
              <a:ext uri="{FF2B5EF4-FFF2-40B4-BE49-F238E27FC236}">
                <a16:creationId xmlns:a16="http://schemas.microsoft.com/office/drawing/2014/main" id="{2E768621-8630-6BEF-02C9-A783CD05F2F2}"/>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853557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T+3IB">
    <p:bg>
      <p:bgPr>
        <a:solidFill>
          <a:schemeClr val="bg1"/>
        </a:solidFill>
        <a:effectLst/>
      </p:bgPr>
    </p:bg>
    <p:spTree>
      <p:nvGrpSpPr>
        <p:cNvPr id="1" name=""/>
        <p:cNvGrpSpPr/>
        <p:nvPr/>
      </p:nvGrpSpPr>
      <p:grpSpPr>
        <a:xfrm>
          <a:off x="0" y="0"/>
          <a:ext cx="0" cy="0"/>
          <a:chOff x="0" y="0"/>
          <a:chExt cx="0" cy="0"/>
        </a:xfrm>
      </p:grpSpPr>
      <p:sp>
        <p:nvSpPr>
          <p:cNvPr id="2" name="Bildplatzhalter 3">
            <a:extLst>
              <a:ext uri="{FF2B5EF4-FFF2-40B4-BE49-F238E27FC236}">
                <a16:creationId xmlns:a16="http://schemas.microsoft.com/office/drawing/2014/main" id="{EDDAE350-0D3C-DE36-457E-5E66E560F5D4}"/>
              </a:ext>
            </a:extLst>
          </p:cNvPr>
          <p:cNvSpPr>
            <a:spLocks noGrp="1"/>
          </p:cNvSpPr>
          <p:nvPr>
            <p:ph type="pic" sz="quarter" idx="15" hasCustomPrompt="1"/>
          </p:nvPr>
        </p:nvSpPr>
        <p:spPr>
          <a:xfrm>
            <a:off x="4067400" y="0"/>
            <a:ext cx="4057200" cy="6858000"/>
          </a:xfrm>
          <a:solidFill>
            <a:srgbClr val="D2108D"/>
          </a:solidFill>
          <a:ln w="12700">
            <a:noFill/>
          </a:ln>
        </p:spPr>
        <p:txBody>
          <a:bodyPr lIns="216000" tIns="216000" rIns="216000" bIns="216000" anchor="b"/>
          <a:lstStyle>
            <a:lvl1pPr>
              <a:defRPr>
                <a:solidFill>
                  <a:schemeClr val="bg1"/>
                </a:solidFill>
              </a:defRPr>
            </a:lvl1pPr>
          </a:lstStyle>
          <a:p>
            <a:r>
              <a:rPr lang="en-GB" noProof="0" dirty="0"/>
              <a:t>Image Placeholder</a:t>
            </a:r>
          </a:p>
        </p:txBody>
      </p:sp>
      <p:sp>
        <p:nvSpPr>
          <p:cNvPr id="7" name="Bildplatzhalter 3">
            <a:extLst>
              <a:ext uri="{FF2B5EF4-FFF2-40B4-BE49-F238E27FC236}">
                <a16:creationId xmlns:a16="http://schemas.microsoft.com/office/drawing/2014/main" id="{141CE681-BD04-D23B-F809-9BA05C49E621}"/>
              </a:ext>
            </a:extLst>
          </p:cNvPr>
          <p:cNvSpPr>
            <a:spLocks noGrp="1"/>
          </p:cNvSpPr>
          <p:nvPr>
            <p:ph type="pic" sz="quarter" idx="16" hasCustomPrompt="1"/>
          </p:nvPr>
        </p:nvSpPr>
        <p:spPr>
          <a:xfrm>
            <a:off x="8134800" y="0"/>
            <a:ext cx="4057200" cy="6858000"/>
          </a:xfrm>
          <a:solidFill>
            <a:srgbClr val="D2108D"/>
          </a:solidFill>
          <a:ln w="12700">
            <a:noFill/>
          </a:ln>
        </p:spPr>
        <p:txBody>
          <a:bodyPr lIns="216000" tIns="216000" rIns="216000" bIns="216000" anchor="b"/>
          <a:lstStyle>
            <a:lvl1pPr>
              <a:defRPr>
                <a:solidFill>
                  <a:schemeClr val="bg1"/>
                </a:solidFill>
              </a:defRPr>
            </a:lvl1pPr>
          </a:lstStyle>
          <a:p>
            <a:r>
              <a:rPr lang="en-GB" noProof="0" dirty="0"/>
              <a:t>Image Placeholder</a:t>
            </a:r>
          </a:p>
        </p:txBody>
      </p:sp>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4057200" cy="6858000"/>
          </a:xfrm>
          <a:solidFill>
            <a:srgbClr val="D2108D"/>
          </a:solidFill>
          <a:ln w="12700">
            <a:noFill/>
          </a:ln>
        </p:spPr>
        <p:txBody>
          <a:bodyPr lIns="216000" tIns="216000" rIns="216000" bIns="216000" anchor="b"/>
          <a:lstStyle>
            <a:lvl1pPr>
              <a:defRPr>
                <a:solidFill>
                  <a:schemeClr val="bg1"/>
                </a:solidFill>
              </a:defRPr>
            </a:lvl1pPr>
          </a:lstStyle>
          <a:p>
            <a:r>
              <a:rPr lang="en-GB" noProof="0" dirty="0"/>
              <a:t>Image Placeholder</a:t>
            </a:r>
          </a:p>
        </p:txBody>
      </p:sp>
      <p:sp>
        <p:nvSpPr>
          <p:cNvPr id="6" name="Textplatzhalter 4">
            <a:extLst>
              <a:ext uri="{FF2B5EF4-FFF2-40B4-BE49-F238E27FC236}">
                <a16:creationId xmlns:a16="http://schemas.microsoft.com/office/drawing/2014/main" id="{E264DBBD-A17B-04A4-F5FC-619ACBB3212D}"/>
              </a:ext>
            </a:extLst>
          </p:cNvPr>
          <p:cNvSpPr>
            <a:spLocks noGrp="1"/>
          </p:cNvSpPr>
          <p:nvPr>
            <p:ph type="body" sz="quarter" idx="19" hasCustomPrompt="1"/>
          </p:nvPr>
        </p:nvSpPr>
        <p:spPr>
          <a:xfrm>
            <a:off x="468923" y="3124199"/>
            <a:ext cx="3119354" cy="2797175"/>
          </a:xfrm>
        </p:spPr>
        <p:txBody>
          <a:bodyPr anchor="t"/>
          <a:lstStyle>
            <a:lvl1pPr marL="0" indent="0" algn="l">
              <a:lnSpc>
                <a:spcPct val="110000"/>
              </a:lnSpc>
              <a:spcBef>
                <a:spcPts val="1200"/>
              </a:spcBef>
              <a:buFont typeface="Arial" panose="020B0604020202020204" pitchFamily="34" charset="0"/>
              <a:buNone/>
              <a:defRPr sz="1800" b="0">
                <a:solidFill>
                  <a:schemeClr val="bg1"/>
                </a:solidFill>
                <a:effectLst>
                  <a:outerShdw blurRad="50800" dist="38100" dir="2700000" algn="tl" rotWithShape="0">
                    <a:prstClr val="black">
                      <a:alpha val="40000"/>
                    </a:prstClr>
                  </a:outerShdw>
                </a:effectLst>
                <a:latin typeface="+mn-lt"/>
              </a:defRPr>
            </a:lvl1pPr>
            <a:lvl2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2pPr>
            <a:lvl3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3pPr>
            <a:lvl4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4pPr>
            <a:lvl5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5pPr>
            <a:lvl6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6pPr>
            <a:lvl7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7pPr>
            <a:lvl8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8pPr>
            <a:lvl9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3-Column Text</a:t>
            </a:r>
            <a:br>
              <a:rPr lang="en-GB" noProof="0" dirty="0"/>
            </a:br>
            <a:r>
              <a:rPr lang="en-GB" noProof="0" dirty="0"/>
              <a:t>Arial, 18 pt, white, left aligned</a:t>
            </a:r>
          </a:p>
        </p:txBody>
      </p:sp>
      <p:sp>
        <p:nvSpPr>
          <p:cNvPr id="10" name="Textplatzhalter 4">
            <a:extLst>
              <a:ext uri="{FF2B5EF4-FFF2-40B4-BE49-F238E27FC236}">
                <a16:creationId xmlns:a16="http://schemas.microsoft.com/office/drawing/2014/main" id="{1E7496E0-C109-6668-DD05-53913CC34F65}"/>
              </a:ext>
            </a:extLst>
          </p:cNvPr>
          <p:cNvSpPr>
            <a:spLocks noGrp="1"/>
          </p:cNvSpPr>
          <p:nvPr>
            <p:ph type="body" sz="quarter" idx="20" hasCustomPrompt="1"/>
          </p:nvPr>
        </p:nvSpPr>
        <p:spPr>
          <a:xfrm>
            <a:off x="4536324" y="3124199"/>
            <a:ext cx="3119354" cy="2797175"/>
          </a:xfrm>
        </p:spPr>
        <p:txBody>
          <a:bodyPr anchor="t"/>
          <a:lstStyle>
            <a:lvl1pPr marL="0" indent="0" algn="l">
              <a:lnSpc>
                <a:spcPct val="110000"/>
              </a:lnSpc>
              <a:spcBef>
                <a:spcPts val="1200"/>
              </a:spcBef>
              <a:buFont typeface="Arial" panose="020B0604020202020204" pitchFamily="34" charset="0"/>
              <a:buNone/>
              <a:defRPr sz="1800" b="0">
                <a:solidFill>
                  <a:schemeClr val="bg1"/>
                </a:solidFill>
                <a:effectLst>
                  <a:outerShdw blurRad="50800" dist="38100" dir="2700000" algn="tl" rotWithShape="0">
                    <a:prstClr val="black">
                      <a:alpha val="40000"/>
                    </a:prstClr>
                  </a:outerShdw>
                </a:effectLst>
                <a:latin typeface="+mn-lt"/>
              </a:defRPr>
            </a:lvl1pPr>
            <a:lvl2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2pPr>
            <a:lvl3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3pPr>
            <a:lvl4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4pPr>
            <a:lvl5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5pPr>
            <a:lvl6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6pPr>
            <a:lvl7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7pPr>
            <a:lvl8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8pPr>
            <a:lvl9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3-Column Text</a:t>
            </a:r>
            <a:br>
              <a:rPr lang="en-GB" noProof="0" dirty="0"/>
            </a:br>
            <a:r>
              <a:rPr lang="en-GB" noProof="0" dirty="0"/>
              <a:t>Arial, 18 pt, white, left aligned</a:t>
            </a:r>
          </a:p>
        </p:txBody>
      </p:sp>
      <p:sp>
        <p:nvSpPr>
          <p:cNvPr id="11" name="Textplatzhalter 4">
            <a:extLst>
              <a:ext uri="{FF2B5EF4-FFF2-40B4-BE49-F238E27FC236}">
                <a16:creationId xmlns:a16="http://schemas.microsoft.com/office/drawing/2014/main" id="{5CC8DC6C-A22B-9060-9C47-9FD44872C9B1}"/>
              </a:ext>
            </a:extLst>
          </p:cNvPr>
          <p:cNvSpPr>
            <a:spLocks noGrp="1"/>
          </p:cNvSpPr>
          <p:nvPr>
            <p:ph type="body" sz="quarter" idx="21" hasCustomPrompt="1"/>
          </p:nvPr>
        </p:nvSpPr>
        <p:spPr>
          <a:xfrm>
            <a:off x="8603724" y="3124199"/>
            <a:ext cx="3119354" cy="2797175"/>
          </a:xfrm>
        </p:spPr>
        <p:txBody>
          <a:bodyPr anchor="t"/>
          <a:lstStyle>
            <a:lvl1pPr marL="0" indent="0" algn="l">
              <a:lnSpc>
                <a:spcPct val="110000"/>
              </a:lnSpc>
              <a:spcBef>
                <a:spcPts val="1200"/>
              </a:spcBef>
              <a:buFont typeface="Arial" panose="020B0604020202020204" pitchFamily="34" charset="0"/>
              <a:buNone/>
              <a:defRPr sz="1800" b="0">
                <a:solidFill>
                  <a:schemeClr val="bg1"/>
                </a:solidFill>
                <a:effectLst>
                  <a:outerShdw blurRad="50800" dist="38100" dir="2700000" algn="tl" rotWithShape="0">
                    <a:prstClr val="black">
                      <a:alpha val="40000"/>
                    </a:prstClr>
                  </a:outerShdw>
                </a:effectLst>
                <a:latin typeface="+mn-lt"/>
              </a:defRPr>
            </a:lvl1pPr>
            <a:lvl2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2pPr>
            <a:lvl3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3pPr>
            <a:lvl4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4pPr>
            <a:lvl5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5pPr>
            <a:lvl6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6pPr>
            <a:lvl7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7pPr>
            <a:lvl8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8pPr>
            <a:lvl9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3-Column Text</a:t>
            </a:r>
            <a:br>
              <a:rPr lang="en-GB" noProof="0" dirty="0"/>
            </a:br>
            <a:r>
              <a:rPr lang="en-GB" noProof="0" dirty="0"/>
              <a:t>Arial, 18 pt, white, left aligned</a:t>
            </a:r>
          </a:p>
        </p:txBody>
      </p:sp>
      <p:sp>
        <p:nvSpPr>
          <p:cNvPr id="3" name="SmartArt-Platzhalter 5">
            <a:extLst>
              <a:ext uri="{FF2B5EF4-FFF2-40B4-BE49-F238E27FC236}">
                <a16:creationId xmlns:a16="http://schemas.microsoft.com/office/drawing/2014/main" id="{6ABCA5BC-4B22-3F1B-51FD-31BCF514B4C2}"/>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5" name="Date Placeholder 3">
            <a:extLst>
              <a:ext uri="{FF2B5EF4-FFF2-40B4-BE49-F238E27FC236}">
                <a16:creationId xmlns:a16="http://schemas.microsoft.com/office/drawing/2014/main" id="{353B671B-11B8-5EB5-1223-D11D272869C4}"/>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2" name="Slide Number Placeholder 5">
            <a:extLst>
              <a:ext uri="{FF2B5EF4-FFF2-40B4-BE49-F238E27FC236}">
                <a16:creationId xmlns:a16="http://schemas.microsoft.com/office/drawing/2014/main" id="{C1B441EE-3C96-1FDB-E79B-71F2D5059661}"/>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398458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T+4IB">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6090600" cy="3423600"/>
          </a:xfrm>
          <a:solidFill>
            <a:srgbClr val="D2108D"/>
          </a:solidFill>
          <a:ln w="12700">
            <a:noFill/>
          </a:ln>
        </p:spPr>
        <p:txBody>
          <a:bodyPr lIns="216000" tIns="216000" rIns="216000" bIns="108000" anchor="t"/>
          <a:lstStyle>
            <a:lvl1pPr>
              <a:defRPr>
                <a:solidFill>
                  <a:schemeClr val="bg1"/>
                </a:solidFill>
              </a:defRPr>
            </a:lvl1pPr>
          </a:lstStyle>
          <a:p>
            <a:r>
              <a:rPr lang="en-GB" noProof="0" dirty="0"/>
              <a:t>Image Placeholder</a:t>
            </a:r>
          </a:p>
        </p:txBody>
      </p:sp>
      <p:sp>
        <p:nvSpPr>
          <p:cNvPr id="3" name="Bildplatzhalter 3">
            <a:extLst>
              <a:ext uri="{FF2B5EF4-FFF2-40B4-BE49-F238E27FC236}">
                <a16:creationId xmlns:a16="http://schemas.microsoft.com/office/drawing/2014/main" id="{7F5E1F9A-AE9C-97D8-0568-8597094C67BC}"/>
              </a:ext>
            </a:extLst>
          </p:cNvPr>
          <p:cNvSpPr>
            <a:spLocks noGrp="1"/>
          </p:cNvSpPr>
          <p:nvPr>
            <p:ph type="pic" sz="quarter" idx="19" hasCustomPrompt="1"/>
          </p:nvPr>
        </p:nvSpPr>
        <p:spPr>
          <a:xfrm>
            <a:off x="6101400" y="0"/>
            <a:ext cx="6090600" cy="3423600"/>
          </a:xfrm>
          <a:solidFill>
            <a:srgbClr val="D2108D"/>
          </a:solidFill>
          <a:ln w="12700">
            <a:noFill/>
          </a:ln>
        </p:spPr>
        <p:txBody>
          <a:bodyPr lIns="216000" tIns="216000" rIns="216000" bIns="108000" anchor="t"/>
          <a:lstStyle>
            <a:lvl1pPr>
              <a:defRPr>
                <a:solidFill>
                  <a:schemeClr val="bg1"/>
                </a:solidFill>
              </a:defRPr>
            </a:lvl1pPr>
          </a:lstStyle>
          <a:p>
            <a:r>
              <a:rPr lang="de-CH"/>
              <a:t>Image Placeholder</a:t>
            </a:r>
          </a:p>
        </p:txBody>
      </p:sp>
      <p:sp>
        <p:nvSpPr>
          <p:cNvPr id="10" name="Bildplatzhalter 3">
            <a:extLst>
              <a:ext uri="{FF2B5EF4-FFF2-40B4-BE49-F238E27FC236}">
                <a16:creationId xmlns:a16="http://schemas.microsoft.com/office/drawing/2014/main" id="{FBD03FEE-4DCD-7D90-DAEB-5905A8023760}"/>
              </a:ext>
            </a:extLst>
          </p:cNvPr>
          <p:cNvSpPr>
            <a:spLocks noGrp="1"/>
          </p:cNvSpPr>
          <p:nvPr>
            <p:ph type="pic" sz="quarter" idx="20" hasCustomPrompt="1"/>
          </p:nvPr>
        </p:nvSpPr>
        <p:spPr>
          <a:xfrm>
            <a:off x="0" y="3434400"/>
            <a:ext cx="6090600" cy="3423600"/>
          </a:xfrm>
          <a:solidFill>
            <a:srgbClr val="D2108D"/>
          </a:solidFill>
          <a:ln w="12700">
            <a:noFill/>
          </a:ln>
        </p:spPr>
        <p:txBody>
          <a:bodyPr lIns="216000" tIns="216000" rIns="216000" bIns="108000" anchor="t"/>
          <a:lstStyle>
            <a:lvl1pPr>
              <a:defRPr>
                <a:solidFill>
                  <a:schemeClr val="bg1"/>
                </a:solidFill>
              </a:defRPr>
            </a:lvl1pPr>
          </a:lstStyle>
          <a:p>
            <a:r>
              <a:rPr lang="de-CH"/>
              <a:t>Image Placeholder</a:t>
            </a:r>
          </a:p>
        </p:txBody>
      </p:sp>
      <p:sp>
        <p:nvSpPr>
          <p:cNvPr id="11" name="Bildplatzhalter 3">
            <a:extLst>
              <a:ext uri="{FF2B5EF4-FFF2-40B4-BE49-F238E27FC236}">
                <a16:creationId xmlns:a16="http://schemas.microsoft.com/office/drawing/2014/main" id="{5FEA1EA0-5562-219A-FDDC-70D80236841D}"/>
              </a:ext>
            </a:extLst>
          </p:cNvPr>
          <p:cNvSpPr>
            <a:spLocks noGrp="1"/>
          </p:cNvSpPr>
          <p:nvPr>
            <p:ph type="pic" sz="quarter" idx="21" hasCustomPrompt="1"/>
          </p:nvPr>
        </p:nvSpPr>
        <p:spPr>
          <a:xfrm>
            <a:off x="6101400" y="3434400"/>
            <a:ext cx="6090600" cy="3423600"/>
          </a:xfrm>
          <a:solidFill>
            <a:srgbClr val="D2108D"/>
          </a:solidFill>
          <a:ln w="12700">
            <a:noFill/>
          </a:ln>
        </p:spPr>
        <p:txBody>
          <a:bodyPr lIns="216000" tIns="216000" rIns="216000" bIns="108000" anchor="t"/>
          <a:lstStyle>
            <a:lvl1pPr>
              <a:defRPr>
                <a:solidFill>
                  <a:schemeClr val="bg1"/>
                </a:solidFill>
              </a:defRPr>
            </a:lvl1pPr>
          </a:lstStyle>
          <a:p>
            <a:r>
              <a:rPr lang="de-CH"/>
              <a:t>Image Placeholder</a:t>
            </a:r>
          </a:p>
        </p:txBody>
      </p:sp>
      <p:sp>
        <p:nvSpPr>
          <p:cNvPr id="5" name="Textplatzhalter 4">
            <a:extLst>
              <a:ext uri="{FF2B5EF4-FFF2-40B4-BE49-F238E27FC236}">
                <a16:creationId xmlns:a16="http://schemas.microsoft.com/office/drawing/2014/main" id="{4F187DF8-0AC2-49DE-999A-CBC0F45FA378}"/>
              </a:ext>
            </a:extLst>
          </p:cNvPr>
          <p:cNvSpPr>
            <a:spLocks noGrp="1"/>
          </p:cNvSpPr>
          <p:nvPr>
            <p:ph type="body" sz="quarter" idx="12" hasCustomPrompt="1"/>
          </p:nvPr>
        </p:nvSpPr>
        <p:spPr>
          <a:xfrm>
            <a:off x="937847" y="1581150"/>
            <a:ext cx="4689230" cy="1391309"/>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6" name="Textplatzhalter 4">
            <a:extLst>
              <a:ext uri="{FF2B5EF4-FFF2-40B4-BE49-F238E27FC236}">
                <a16:creationId xmlns:a16="http://schemas.microsoft.com/office/drawing/2014/main" id="{C0B8E777-CE26-4125-6914-F3392533DF02}"/>
              </a:ext>
            </a:extLst>
          </p:cNvPr>
          <p:cNvSpPr>
            <a:spLocks noGrp="1"/>
          </p:cNvSpPr>
          <p:nvPr>
            <p:ph type="body" sz="quarter" idx="25" hasCustomPrompt="1"/>
          </p:nvPr>
        </p:nvSpPr>
        <p:spPr>
          <a:xfrm>
            <a:off x="6564923" y="1581150"/>
            <a:ext cx="4689230" cy="1391309"/>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8" name="Textplatzhalter 4">
            <a:extLst>
              <a:ext uri="{FF2B5EF4-FFF2-40B4-BE49-F238E27FC236}">
                <a16:creationId xmlns:a16="http://schemas.microsoft.com/office/drawing/2014/main" id="{0A81CF8B-A37E-09B1-47B9-4F88C24C854C}"/>
              </a:ext>
            </a:extLst>
          </p:cNvPr>
          <p:cNvSpPr>
            <a:spLocks noGrp="1"/>
          </p:cNvSpPr>
          <p:nvPr>
            <p:ph type="body" sz="quarter" idx="27" hasCustomPrompt="1"/>
          </p:nvPr>
        </p:nvSpPr>
        <p:spPr>
          <a:xfrm>
            <a:off x="937847" y="5015550"/>
            <a:ext cx="4689230" cy="1391309"/>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3" name="Textplatzhalter 4">
            <a:extLst>
              <a:ext uri="{FF2B5EF4-FFF2-40B4-BE49-F238E27FC236}">
                <a16:creationId xmlns:a16="http://schemas.microsoft.com/office/drawing/2014/main" id="{A07C3E46-41C2-47CB-D2FD-25B518F0CEBC}"/>
              </a:ext>
            </a:extLst>
          </p:cNvPr>
          <p:cNvSpPr>
            <a:spLocks noGrp="1"/>
          </p:cNvSpPr>
          <p:nvPr>
            <p:ph type="body" sz="quarter" idx="28" hasCustomPrompt="1"/>
          </p:nvPr>
        </p:nvSpPr>
        <p:spPr>
          <a:xfrm>
            <a:off x="6564923" y="5015551"/>
            <a:ext cx="4689230" cy="1391309"/>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8" name="SmartArt-Platzhalter 5">
            <a:extLst>
              <a:ext uri="{FF2B5EF4-FFF2-40B4-BE49-F238E27FC236}">
                <a16:creationId xmlns:a16="http://schemas.microsoft.com/office/drawing/2014/main" id="{CFA5C265-66CB-EA9E-1006-215F841338C0}"/>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2" name="Date Placeholder 3">
            <a:extLst>
              <a:ext uri="{FF2B5EF4-FFF2-40B4-BE49-F238E27FC236}">
                <a16:creationId xmlns:a16="http://schemas.microsoft.com/office/drawing/2014/main" id="{4D698EEB-8508-290B-719E-40DC2BFCD997}"/>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2" name="Slide Number Placeholder 5">
            <a:extLst>
              <a:ext uri="{FF2B5EF4-FFF2-40B4-BE49-F238E27FC236}">
                <a16:creationId xmlns:a16="http://schemas.microsoft.com/office/drawing/2014/main" id="{712B761F-D416-8958-C975-EAF67347795E}"/>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002695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T+6IB">
    <p:bg>
      <p:bgPr>
        <a:solidFill>
          <a:schemeClr val="bg1"/>
        </a:solidFill>
        <a:effectLst/>
      </p:bgPr>
    </p:bg>
    <p:spTree>
      <p:nvGrpSpPr>
        <p:cNvPr id="1" name=""/>
        <p:cNvGrpSpPr/>
        <p:nvPr/>
      </p:nvGrpSpPr>
      <p:grpSpPr>
        <a:xfrm>
          <a:off x="0" y="0"/>
          <a:ext cx="0" cy="0"/>
          <a:chOff x="0" y="0"/>
          <a:chExt cx="0" cy="0"/>
        </a:xfrm>
      </p:grpSpPr>
      <p:sp>
        <p:nvSpPr>
          <p:cNvPr id="5" name="Bildplatzhalter 3">
            <a:extLst>
              <a:ext uri="{FF2B5EF4-FFF2-40B4-BE49-F238E27FC236}">
                <a16:creationId xmlns:a16="http://schemas.microsoft.com/office/drawing/2014/main" id="{6181CF1F-30E6-36E0-B375-631C095847E1}"/>
              </a:ext>
            </a:extLst>
          </p:cNvPr>
          <p:cNvSpPr>
            <a:spLocks noGrp="1"/>
          </p:cNvSpPr>
          <p:nvPr>
            <p:ph type="pic" sz="quarter" idx="20" hasCustomPrompt="1"/>
          </p:nvPr>
        </p:nvSpPr>
        <p:spPr>
          <a:xfrm>
            <a:off x="8135200" y="0"/>
            <a:ext cx="4056800" cy="3423600"/>
          </a:xfrm>
          <a:solidFill>
            <a:srgbClr val="D2108D"/>
          </a:solidFill>
          <a:ln w="12700">
            <a:noFill/>
          </a:ln>
        </p:spPr>
        <p:txBody>
          <a:bodyPr lIns="216000" tIns="108000" rIns="216000" bIns="108000" anchor="t"/>
          <a:lstStyle>
            <a:lvl1pPr>
              <a:defRPr>
                <a:solidFill>
                  <a:schemeClr val="bg1"/>
                </a:solidFill>
              </a:defRPr>
            </a:lvl1pPr>
          </a:lstStyle>
          <a:p>
            <a:r>
              <a:rPr lang="de-CH"/>
              <a:t>Image Placeholder</a:t>
            </a:r>
          </a:p>
        </p:txBody>
      </p:sp>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4056800" cy="3423600"/>
          </a:xfrm>
          <a:solidFill>
            <a:srgbClr val="D2108D"/>
          </a:solidFill>
          <a:ln w="12700">
            <a:noFill/>
          </a:ln>
        </p:spPr>
        <p:txBody>
          <a:bodyPr lIns="216000" tIns="108000" rIns="216000" bIns="108000" anchor="t"/>
          <a:lstStyle>
            <a:lvl1pPr>
              <a:defRPr>
                <a:solidFill>
                  <a:schemeClr val="bg1"/>
                </a:solidFill>
              </a:defRPr>
            </a:lvl1pPr>
          </a:lstStyle>
          <a:p>
            <a:r>
              <a:rPr lang="de-CH"/>
              <a:t>Image Placeholder</a:t>
            </a:r>
          </a:p>
        </p:txBody>
      </p:sp>
      <p:sp>
        <p:nvSpPr>
          <p:cNvPr id="2" name="Bildplatzhalter 3">
            <a:extLst>
              <a:ext uri="{FF2B5EF4-FFF2-40B4-BE49-F238E27FC236}">
                <a16:creationId xmlns:a16="http://schemas.microsoft.com/office/drawing/2014/main" id="{B09398C8-55E0-2686-999B-D58C6499FA03}"/>
              </a:ext>
            </a:extLst>
          </p:cNvPr>
          <p:cNvSpPr>
            <a:spLocks noGrp="1"/>
          </p:cNvSpPr>
          <p:nvPr>
            <p:ph type="pic" sz="quarter" idx="19" hasCustomPrompt="1"/>
          </p:nvPr>
        </p:nvSpPr>
        <p:spPr>
          <a:xfrm>
            <a:off x="4067600" y="0"/>
            <a:ext cx="4056800" cy="3423600"/>
          </a:xfrm>
          <a:solidFill>
            <a:srgbClr val="D2108D"/>
          </a:solidFill>
          <a:ln w="12700">
            <a:noFill/>
          </a:ln>
        </p:spPr>
        <p:txBody>
          <a:bodyPr lIns="216000" tIns="108000" rIns="216000" bIns="108000" anchor="t"/>
          <a:lstStyle>
            <a:lvl1pPr>
              <a:defRPr>
                <a:solidFill>
                  <a:schemeClr val="bg1"/>
                </a:solidFill>
              </a:defRPr>
            </a:lvl1pPr>
          </a:lstStyle>
          <a:p>
            <a:r>
              <a:rPr lang="de-CH"/>
              <a:t>Image Placeholder</a:t>
            </a:r>
          </a:p>
        </p:txBody>
      </p:sp>
      <p:sp>
        <p:nvSpPr>
          <p:cNvPr id="7" name="Bildplatzhalter 3">
            <a:extLst>
              <a:ext uri="{FF2B5EF4-FFF2-40B4-BE49-F238E27FC236}">
                <a16:creationId xmlns:a16="http://schemas.microsoft.com/office/drawing/2014/main" id="{D37ECC04-7853-9A2F-A5D6-06265A69C5A5}"/>
              </a:ext>
            </a:extLst>
          </p:cNvPr>
          <p:cNvSpPr>
            <a:spLocks noGrp="1"/>
          </p:cNvSpPr>
          <p:nvPr>
            <p:ph type="pic" sz="quarter" idx="21" hasCustomPrompt="1"/>
          </p:nvPr>
        </p:nvSpPr>
        <p:spPr>
          <a:xfrm>
            <a:off x="0" y="3434400"/>
            <a:ext cx="4056800" cy="3423600"/>
          </a:xfrm>
          <a:solidFill>
            <a:srgbClr val="D2108D"/>
          </a:solidFill>
          <a:ln w="12700">
            <a:noFill/>
          </a:ln>
        </p:spPr>
        <p:txBody>
          <a:bodyPr lIns="216000" tIns="216000" rIns="216000" bIns="108000" anchor="b"/>
          <a:lstStyle>
            <a:lvl1pPr>
              <a:defRPr>
                <a:solidFill>
                  <a:schemeClr val="bg1"/>
                </a:solidFill>
              </a:defRPr>
            </a:lvl1pPr>
          </a:lstStyle>
          <a:p>
            <a:r>
              <a:rPr lang="de-CH"/>
              <a:t>Image Placeholder</a:t>
            </a:r>
          </a:p>
        </p:txBody>
      </p:sp>
      <p:sp>
        <p:nvSpPr>
          <p:cNvPr id="8" name="Bildplatzhalter 3">
            <a:extLst>
              <a:ext uri="{FF2B5EF4-FFF2-40B4-BE49-F238E27FC236}">
                <a16:creationId xmlns:a16="http://schemas.microsoft.com/office/drawing/2014/main" id="{DA0933D5-505E-BF1C-C98B-A0FDFCE965FD}"/>
              </a:ext>
            </a:extLst>
          </p:cNvPr>
          <p:cNvSpPr>
            <a:spLocks noGrp="1"/>
          </p:cNvSpPr>
          <p:nvPr>
            <p:ph type="pic" sz="quarter" idx="22" hasCustomPrompt="1"/>
          </p:nvPr>
        </p:nvSpPr>
        <p:spPr>
          <a:xfrm>
            <a:off x="4067600" y="3434400"/>
            <a:ext cx="4056800" cy="3423600"/>
          </a:xfrm>
          <a:solidFill>
            <a:srgbClr val="D2108D"/>
          </a:solidFill>
          <a:ln w="12700">
            <a:noFill/>
          </a:ln>
        </p:spPr>
        <p:txBody>
          <a:bodyPr lIns="216000" tIns="216000" rIns="216000" bIns="108000" anchor="b"/>
          <a:lstStyle>
            <a:lvl1pPr>
              <a:defRPr>
                <a:solidFill>
                  <a:schemeClr val="bg1"/>
                </a:solidFill>
              </a:defRPr>
            </a:lvl1pPr>
          </a:lstStyle>
          <a:p>
            <a:r>
              <a:rPr lang="de-CH"/>
              <a:t>Image Placeholder</a:t>
            </a:r>
          </a:p>
        </p:txBody>
      </p:sp>
      <p:sp>
        <p:nvSpPr>
          <p:cNvPr id="13" name="Bildplatzhalter 3">
            <a:extLst>
              <a:ext uri="{FF2B5EF4-FFF2-40B4-BE49-F238E27FC236}">
                <a16:creationId xmlns:a16="http://schemas.microsoft.com/office/drawing/2014/main" id="{9EC722AD-49A0-EEF0-464A-3B723682E99D}"/>
              </a:ext>
            </a:extLst>
          </p:cNvPr>
          <p:cNvSpPr>
            <a:spLocks noGrp="1"/>
          </p:cNvSpPr>
          <p:nvPr>
            <p:ph type="pic" sz="quarter" idx="23" hasCustomPrompt="1"/>
          </p:nvPr>
        </p:nvSpPr>
        <p:spPr>
          <a:xfrm>
            <a:off x="8135200" y="3434400"/>
            <a:ext cx="4056800" cy="3423600"/>
          </a:xfrm>
          <a:solidFill>
            <a:srgbClr val="D2108D"/>
          </a:solidFill>
          <a:ln w="12700">
            <a:noFill/>
          </a:ln>
        </p:spPr>
        <p:txBody>
          <a:bodyPr lIns="216000" tIns="216000" rIns="216000" bIns="108000" anchor="b"/>
          <a:lstStyle>
            <a:lvl1pPr>
              <a:defRPr>
                <a:solidFill>
                  <a:schemeClr val="bg1"/>
                </a:solidFill>
              </a:defRPr>
            </a:lvl1pPr>
          </a:lstStyle>
          <a:p>
            <a:r>
              <a:rPr lang="de-CH"/>
              <a:t>Image Placeholder</a:t>
            </a:r>
          </a:p>
        </p:txBody>
      </p:sp>
      <p:sp>
        <p:nvSpPr>
          <p:cNvPr id="3" name="Textplatzhalter 4">
            <a:extLst>
              <a:ext uri="{FF2B5EF4-FFF2-40B4-BE49-F238E27FC236}">
                <a16:creationId xmlns:a16="http://schemas.microsoft.com/office/drawing/2014/main" id="{620907A4-1574-D634-5960-45663CBAFB07}"/>
              </a:ext>
            </a:extLst>
          </p:cNvPr>
          <p:cNvSpPr>
            <a:spLocks noGrp="1"/>
          </p:cNvSpPr>
          <p:nvPr>
            <p:ph type="body" sz="quarter" idx="12" hasCustomPrompt="1"/>
          </p:nvPr>
        </p:nvSpPr>
        <p:spPr>
          <a:xfrm>
            <a:off x="468923" y="451141"/>
            <a:ext cx="3119354" cy="2612458"/>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6" name="Textplatzhalter 4">
            <a:extLst>
              <a:ext uri="{FF2B5EF4-FFF2-40B4-BE49-F238E27FC236}">
                <a16:creationId xmlns:a16="http://schemas.microsoft.com/office/drawing/2014/main" id="{AFBE1064-816E-B03D-B92D-BC11B67FF3A1}"/>
              </a:ext>
            </a:extLst>
          </p:cNvPr>
          <p:cNvSpPr>
            <a:spLocks noGrp="1"/>
          </p:cNvSpPr>
          <p:nvPr>
            <p:ph type="body" sz="quarter" idx="29" hasCustomPrompt="1"/>
          </p:nvPr>
        </p:nvSpPr>
        <p:spPr>
          <a:xfrm>
            <a:off x="4536324" y="451141"/>
            <a:ext cx="3119354" cy="2612458"/>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0" name="Textplatzhalter 4">
            <a:extLst>
              <a:ext uri="{FF2B5EF4-FFF2-40B4-BE49-F238E27FC236}">
                <a16:creationId xmlns:a16="http://schemas.microsoft.com/office/drawing/2014/main" id="{794D695A-6379-AE12-4561-221C2A05A6AF}"/>
              </a:ext>
            </a:extLst>
          </p:cNvPr>
          <p:cNvSpPr>
            <a:spLocks noGrp="1"/>
          </p:cNvSpPr>
          <p:nvPr>
            <p:ph type="body" sz="quarter" idx="30" hasCustomPrompt="1"/>
          </p:nvPr>
        </p:nvSpPr>
        <p:spPr>
          <a:xfrm>
            <a:off x="8603725" y="1581150"/>
            <a:ext cx="3119354" cy="1482449"/>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1" name="Textplatzhalter 4">
            <a:extLst>
              <a:ext uri="{FF2B5EF4-FFF2-40B4-BE49-F238E27FC236}">
                <a16:creationId xmlns:a16="http://schemas.microsoft.com/office/drawing/2014/main" id="{DCBC5F7F-7524-9228-C498-77B3F6BE9FEE}"/>
              </a:ext>
            </a:extLst>
          </p:cNvPr>
          <p:cNvSpPr>
            <a:spLocks noGrp="1"/>
          </p:cNvSpPr>
          <p:nvPr>
            <p:ph type="body" sz="quarter" idx="31" hasCustomPrompt="1"/>
          </p:nvPr>
        </p:nvSpPr>
        <p:spPr>
          <a:xfrm>
            <a:off x="468923" y="3794401"/>
            <a:ext cx="3119354" cy="2612458"/>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2" name="Textplatzhalter 4">
            <a:extLst>
              <a:ext uri="{FF2B5EF4-FFF2-40B4-BE49-F238E27FC236}">
                <a16:creationId xmlns:a16="http://schemas.microsoft.com/office/drawing/2014/main" id="{94E61D33-FC02-F350-F412-4E7D8E1DA0EF}"/>
              </a:ext>
            </a:extLst>
          </p:cNvPr>
          <p:cNvSpPr>
            <a:spLocks noGrp="1"/>
          </p:cNvSpPr>
          <p:nvPr>
            <p:ph type="body" sz="quarter" idx="32" hasCustomPrompt="1"/>
          </p:nvPr>
        </p:nvSpPr>
        <p:spPr>
          <a:xfrm>
            <a:off x="4536324" y="3794401"/>
            <a:ext cx="3119354" cy="2612458"/>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14" name="Textplatzhalter 4">
            <a:extLst>
              <a:ext uri="{FF2B5EF4-FFF2-40B4-BE49-F238E27FC236}">
                <a16:creationId xmlns:a16="http://schemas.microsoft.com/office/drawing/2014/main" id="{CB1DFC4C-4616-3BC0-218F-3B9D8E7FA0A3}"/>
              </a:ext>
            </a:extLst>
          </p:cNvPr>
          <p:cNvSpPr>
            <a:spLocks noGrp="1"/>
          </p:cNvSpPr>
          <p:nvPr>
            <p:ph type="body" sz="quarter" idx="33" hasCustomPrompt="1"/>
          </p:nvPr>
        </p:nvSpPr>
        <p:spPr>
          <a:xfrm>
            <a:off x="8603724" y="3794401"/>
            <a:ext cx="3119354" cy="2612458"/>
          </a:xfrm>
        </p:spPr>
        <p:txBody>
          <a:bodyPr anchor="b"/>
          <a:lstStyle>
            <a:lvl1pPr marL="0" indent="0" algn="l">
              <a:lnSpc>
                <a:spcPct val="120000"/>
              </a:lnSpc>
              <a:spcBef>
                <a:spcPts val="1200"/>
              </a:spcBef>
              <a:buFont typeface="Arial" panose="020B0604020202020204" pitchFamily="34" charset="0"/>
              <a:buNone/>
              <a:defRPr sz="1500" b="0">
                <a:solidFill>
                  <a:schemeClr val="bg1"/>
                </a:solidFill>
                <a:effectLst>
                  <a:outerShdw blurRad="50800" dist="38100" dir="2700000" algn="tl" rotWithShape="0">
                    <a:prstClr val="black">
                      <a:alpha val="40000"/>
                    </a:prstClr>
                  </a:outerShdw>
                </a:effectLst>
                <a:latin typeface="+mn-lt"/>
              </a:defRPr>
            </a:lvl1pPr>
            <a:lvl2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l">
              <a:lnSpc>
                <a:spcPct val="120000"/>
              </a:lnSpc>
              <a:spcBef>
                <a:spcPts val="120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l">
              <a:lnSpc>
                <a:spcPct val="120000"/>
              </a:lnSpc>
              <a:spcBef>
                <a:spcPts val="120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4-Column Text </a:t>
            </a:r>
            <a:br>
              <a:rPr lang="en-GB" noProof="0" dirty="0"/>
            </a:br>
            <a:r>
              <a:rPr lang="en-GB" noProof="0" dirty="0"/>
              <a:t>Arial, 15 pt, white, left aligned</a:t>
            </a:r>
          </a:p>
        </p:txBody>
      </p:sp>
      <p:sp>
        <p:nvSpPr>
          <p:cNvPr id="27" name="SmartArt-Platzhalter 5">
            <a:extLst>
              <a:ext uri="{FF2B5EF4-FFF2-40B4-BE49-F238E27FC236}">
                <a16:creationId xmlns:a16="http://schemas.microsoft.com/office/drawing/2014/main" id="{014D9550-C751-E6B9-C1DE-A91B8E41A10C}"/>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9" name="Date Placeholder 3">
            <a:extLst>
              <a:ext uri="{FF2B5EF4-FFF2-40B4-BE49-F238E27FC236}">
                <a16:creationId xmlns:a16="http://schemas.microsoft.com/office/drawing/2014/main" id="{F6299F04-C96D-4539-6FD6-68641829E92D}"/>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7" name="Slide Number Placeholder 5">
            <a:extLst>
              <a:ext uri="{FF2B5EF4-FFF2-40B4-BE49-F238E27FC236}">
                <a16:creationId xmlns:a16="http://schemas.microsoft.com/office/drawing/2014/main" id="{ABC3BE50-95F9-93B1-7C3C-AA620931BD5C}"/>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3846475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_01">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2C10E57-699A-8121-DD38-6408EA13F28E}"/>
              </a:ext>
            </a:extLst>
          </p:cNvPr>
          <p:cNvGraphicFramePr>
            <a:graphicFrameLocks noChangeAspect="1"/>
          </p:cNvGraphicFramePr>
          <p:nvPr userDrawn="1">
            <p:custDataLst>
              <p:tags r:id="rId1"/>
            </p:custDataLst>
            <p:extLst>
              <p:ext uri="{D42A27DB-BD31-4B8C-83A1-F6EECF244321}">
                <p14:modId xmlns:p14="http://schemas.microsoft.com/office/powerpoint/2010/main" val="1784796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6096000" cy="6858000"/>
          </a:xfrm>
          <a:solidFill>
            <a:srgbClr val="D2108D"/>
          </a:solidFill>
          <a:ln w="12700">
            <a:noFill/>
          </a:ln>
        </p:spPr>
        <p:txBody>
          <a:bodyPr lIns="216000" tIns="216000" rIns="216000" bIns="216000" anchor="b"/>
          <a:lstStyle>
            <a:lvl1pPr>
              <a:defRPr>
                <a:solidFill>
                  <a:schemeClr val="bg1"/>
                </a:solidFill>
              </a:defRPr>
            </a:lvl1pPr>
          </a:lstStyle>
          <a:p>
            <a:r>
              <a:rPr lang="de-CH"/>
              <a:t>Image Placeholder</a:t>
            </a:r>
          </a:p>
        </p:txBody>
      </p:sp>
      <p:sp>
        <p:nvSpPr>
          <p:cNvPr id="3" name="Bildplatzhalter 3">
            <a:extLst>
              <a:ext uri="{FF2B5EF4-FFF2-40B4-BE49-F238E27FC236}">
                <a16:creationId xmlns:a16="http://schemas.microsoft.com/office/drawing/2014/main" id="{67ADA526-E9DC-DEBD-F809-B955DE3BE727}"/>
              </a:ext>
            </a:extLst>
          </p:cNvPr>
          <p:cNvSpPr>
            <a:spLocks noGrp="1"/>
          </p:cNvSpPr>
          <p:nvPr>
            <p:ph type="pic" sz="quarter" idx="11" hasCustomPrompt="1"/>
          </p:nvPr>
        </p:nvSpPr>
        <p:spPr>
          <a:xfrm>
            <a:off x="5626101" y="3429000"/>
            <a:ext cx="5627688" cy="2952750"/>
          </a:xfrm>
          <a:solidFill>
            <a:srgbClr val="D2108D"/>
          </a:solidFill>
          <a:ln w="22225" cmpd="sng">
            <a:solidFill>
              <a:schemeClr val="bg1"/>
            </a:solidFill>
            <a:miter lim="800000"/>
            <a:extLst>
              <a:ext uri="{C807C97D-BFC1-408E-A445-0C87EB9F89A2}">
                <ask:lineSketchStyleProps xmlns:ask="http://schemas.microsoft.com/office/drawing/2018/sketchyshapes">
                  <ask:type>
                    <ask:lineSketchNone/>
                  </ask:type>
                </ask:lineSketchStyleProps>
              </a:ext>
            </a:extLst>
          </a:ln>
        </p:spPr>
        <p:txBody>
          <a:bodyPr vert="horz" lIns="216000" tIns="216000" rIns="216000" bIns="216000" rtlCol="0" anchor="b">
            <a:noAutofit/>
          </a:bodyPr>
          <a:lstStyle>
            <a:lvl1pPr>
              <a:defRPr lang="de-CH">
                <a:solidFill>
                  <a:schemeClr val="bg1"/>
                </a:solidFill>
              </a:defRPr>
            </a:lvl1pPr>
          </a:lstStyle>
          <a:p>
            <a:pPr lvl="0"/>
            <a:r>
              <a:rPr lang="de-CH"/>
              <a:t>Image Placeholder</a:t>
            </a:r>
          </a:p>
        </p:txBody>
      </p:sp>
      <p:sp>
        <p:nvSpPr>
          <p:cNvPr id="10" name="Titel 9">
            <a:extLst>
              <a:ext uri="{FF2B5EF4-FFF2-40B4-BE49-F238E27FC236}">
                <a16:creationId xmlns:a16="http://schemas.microsoft.com/office/drawing/2014/main" id="{197DF86B-3F4A-412D-B665-88EA77BC0462}"/>
              </a:ext>
            </a:extLst>
          </p:cNvPr>
          <p:cNvSpPr>
            <a:spLocks noGrp="1"/>
          </p:cNvSpPr>
          <p:nvPr>
            <p:ph type="title" hasCustomPrompt="1"/>
          </p:nvPr>
        </p:nvSpPr>
        <p:spPr>
          <a:xfrm>
            <a:off x="936625" y="0"/>
            <a:ext cx="4619374" cy="1137600"/>
          </a:xfrm>
        </p:spPr>
        <p:txBody>
          <a:bodyPr vert="horz"/>
          <a:lstStyle>
            <a:lvl1pPr>
              <a:defRPr>
                <a:solidFill>
                  <a:schemeClr val="bg1"/>
                </a:solidFill>
                <a:effectLst>
                  <a:outerShdw blurRad="50800" dist="38100" dir="2700000" algn="tl" rotWithShape="0">
                    <a:prstClr val="black">
                      <a:alpha val="40000"/>
                    </a:prstClr>
                  </a:outerShdw>
                </a:effectLst>
              </a:defRPr>
            </a:lvl1pPr>
          </a:lstStyle>
          <a:p>
            <a:r>
              <a:rPr lang="en-GB" noProof="0" dirty="0"/>
              <a:t>Headline</a:t>
            </a:r>
          </a:p>
        </p:txBody>
      </p:sp>
      <p:sp>
        <p:nvSpPr>
          <p:cNvPr id="7" name="Textplatzhalter 4">
            <a:extLst>
              <a:ext uri="{FF2B5EF4-FFF2-40B4-BE49-F238E27FC236}">
                <a16:creationId xmlns:a16="http://schemas.microsoft.com/office/drawing/2014/main" id="{31360156-9255-A812-BE46-051A4B9F1A20}"/>
              </a:ext>
            </a:extLst>
          </p:cNvPr>
          <p:cNvSpPr>
            <a:spLocks noGrp="1"/>
          </p:cNvSpPr>
          <p:nvPr>
            <p:ph type="body" sz="quarter" idx="16" hasCustomPrompt="1"/>
          </p:nvPr>
        </p:nvSpPr>
        <p:spPr>
          <a:xfrm>
            <a:off x="6564314" y="1576800"/>
            <a:ext cx="4689473" cy="1312200"/>
          </a:xfrm>
        </p:spPr>
        <p:txBody>
          <a:bodyPr/>
          <a:lstStyle>
            <a:lvl1pPr marL="0" indent="0" algn="l">
              <a:lnSpc>
                <a:spcPct val="111000"/>
              </a:lnSpc>
              <a:spcBef>
                <a:spcPts val="1200"/>
              </a:spcBef>
              <a:buFont typeface="Arial" panose="020B0604020202020204" pitchFamily="34" charset="0"/>
              <a:buNone/>
              <a:defRPr sz="1800" b="0">
                <a:solidFill>
                  <a:schemeClr val="tx1"/>
                </a:solidFill>
              </a:defRPr>
            </a:lvl1pPr>
            <a:lvl2pPr marL="0" indent="0" algn="l">
              <a:lnSpc>
                <a:spcPct val="111000"/>
              </a:lnSpc>
              <a:spcBef>
                <a:spcPts val="1200"/>
              </a:spcBef>
              <a:buNone/>
              <a:defRPr sz="1800" b="0">
                <a:solidFill>
                  <a:schemeClr val="tx1"/>
                </a:solidFill>
                <a:latin typeface="+mn-lt"/>
              </a:defRPr>
            </a:lvl2pPr>
            <a:lvl3pPr marL="0" indent="0" algn="l">
              <a:lnSpc>
                <a:spcPct val="111000"/>
              </a:lnSpc>
              <a:spcBef>
                <a:spcPts val="1200"/>
              </a:spcBef>
              <a:buNone/>
              <a:defRPr sz="1800" b="0">
                <a:solidFill>
                  <a:schemeClr val="tx1"/>
                </a:solidFill>
                <a:latin typeface="+mn-lt"/>
              </a:defRPr>
            </a:lvl3pPr>
            <a:lvl4pPr marL="0" indent="0" algn="l">
              <a:lnSpc>
                <a:spcPct val="111000"/>
              </a:lnSpc>
              <a:spcBef>
                <a:spcPts val="1200"/>
              </a:spcBef>
              <a:buFont typeface="Arial" panose="020B0604020202020204" pitchFamily="34" charset="0"/>
              <a:buNone/>
              <a:defRPr sz="1800" b="0">
                <a:solidFill>
                  <a:schemeClr val="tx1"/>
                </a:solidFill>
                <a:latin typeface="+mn-lt"/>
              </a:defRPr>
            </a:lvl4pPr>
            <a:lvl5pPr marL="0" indent="0" algn="l">
              <a:lnSpc>
                <a:spcPct val="111000"/>
              </a:lnSpc>
              <a:spcBef>
                <a:spcPts val="1200"/>
              </a:spcBef>
              <a:buNone/>
              <a:defRPr sz="1800" b="0">
                <a:solidFill>
                  <a:schemeClr val="tx1"/>
                </a:solidFill>
                <a:latin typeface="+mn-lt"/>
              </a:defRPr>
            </a:lvl5pPr>
            <a:lvl6pPr marL="0" indent="0" algn="l">
              <a:lnSpc>
                <a:spcPct val="111000"/>
              </a:lnSpc>
              <a:spcBef>
                <a:spcPts val="1200"/>
              </a:spcBef>
              <a:buNone/>
              <a:defRPr sz="1800" b="0" i="0">
                <a:solidFill>
                  <a:schemeClr val="tx1"/>
                </a:solidFill>
                <a:latin typeface="+mn-lt"/>
              </a:defRPr>
            </a:lvl6pPr>
            <a:lvl7pPr marL="0" indent="0" algn="l">
              <a:lnSpc>
                <a:spcPct val="111000"/>
              </a:lnSpc>
              <a:spcBef>
                <a:spcPts val="1200"/>
              </a:spcBef>
              <a:buFont typeface="Arial" panose="020B0604020202020204" pitchFamily="34" charset="0"/>
              <a:buNone/>
              <a:defRPr sz="1800" b="0">
                <a:solidFill>
                  <a:schemeClr val="tx1"/>
                </a:solidFill>
                <a:latin typeface="+mn-lt"/>
              </a:defRPr>
            </a:lvl7pPr>
            <a:lvl8pPr marL="0" indent="0" algn="l">
              <a:lnSpc>
                <a:spcPct val="111000"/>
              </a:lnSpc>
              <a:spcBef>
                <a:spcPts val="1200"/>
              </a:spcBef>
              <a:buFont typeface="Arial" panose="020B0604020202020204" pitchFamily="34" charset="0"/>
              <a:buNone/>
              <a:defRPr sz="1800" b="0">
                <a:solidFill>
                  <a:schemeClr val="tx1"/>
                </a:solidFill>
                <a:latin typeface="+mn-lt"/>
              </a:defRPr>
            </a:lvl8pPr>
            <a:lvl9pPr marL="0" indent="0" algn="l">
              <a:lnSpc>
                <a:spcPct val="111000"/>
              </a:lnSpc>
              <a:spcBef>
                <a:spcPts val="1200"/>
              </a:spcBef>
              <a:buFont typeface="Arial" panose="020B0604020202020204" pitchFamily="34" charset="0"/>
              <a:buNone/>
              <a:defRPr sz="1800" b="0" i="0">
                <a:solidFill>
                  <a:schemeClr val="tx1"/>
                </a:solidFill>
                <a:latin typeface="+mn-lt"/>
              </a:defRPr>
            </a:lvl9pPr>
          </a:lstStyle>
          <a:p>
            <a:pPr lvl="0"/>
            <a:r>
              <a:rPr lang="en-GB" noProof="0" dirty="0"/>
              <a:t>Creative Layout 01, Arial, 18 pt, black</a:t>
            </a:r>
          </a:p>
          <a:p>
            <a:pPr lvl="1"/>
            <a:endParaRPr lang="de-DE" dirty="0"/>
          </a:p>
        </p:txBody>
      </p:sp>
      <p:sp>
        <p:nvSpPr>
          <p:cNvPr id="2" name="Date Placeholder 3">
            <a:extLst>
              <a:ext uri="{FF2B5EF4-FFF2-40B4-BE49-F238E27FC236}">
                <a16:creationId xmlns:a16="http://schemas.microsoft.com/office/drawing/2014/main" id="{695CF15C-8172-5EC7-3580-6120E65EEB5B}"/>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9" name="Slide Number Placeholder 5">
            <a:extLst>
              <a:ext uri="{FF2B5EF4-FFF2-40B4-BE49-F238E27FC236}">
                <a16:creationId xmlns:a16="http://schemas.microsoft.com/office/drawing/2014/main" id="{01629384-5E10-BB46-F3D3-C4C9F49C64C7}"/>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33210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title">
    <p:bg>
      <p:bgPr>
        <a:solidFill>
          <a:schemeClr val="tx2"/>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9D95539-5CB2-37ED-D38B-E8BD00FC8918}"/>
              </a:ext>
            </a:extLst>
          </p:cNvPr>
          <p:cNvGraphicFramePr>
            <a:graphicFrameLocks noChangeAspect="1"/>
          </p:cNvGraphicFramePr>
          <p:nvPr userDrawn="1">
            <p:custDataLst>
              <p:tags r:id="rId1"/>
            </p:custDataLst>
            <p:extLst>
              <p:ext uri="{D42A27DB-BD31-4B8C-83A1-F6EECF244321}">
                <p14:modId xmlns:p14="http://schemas.microsoft.com/office/powerpoint/2010/main" val="378032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56317E-20F6-4DD1-F84D-E40AE39EE331}"/>
              </a:ext>
            </a:extLst>
          </p:cNvPr>
          <p:cNvSpPr>
            <a:spLocks noGrp="1"/>
          </p:cNvSpPr>
          <p:nvPr>
            <p:ph type="ctrTitle" hasCustomPrompt="1"/>
          </p:nvPr>
        </p:nvSpPr>
        <p:spPr>
          <a:xfrm>
            <a:off x="937848" y="1576800"/>
            <a:ext cx="10316307" cy="3722014"/>
          </a:xfrm>
        </p:spPr>
        <p:txBody>
          <a:bodyPr vert="horz" anchor="ctr"/>
          <a:lstStyle>
            <a:lvl1pPr algn="ctr">
              <a:lnSpc>
                <a:spcPct val="100000"/>
              </a:lnSpc>
              <a:defRPr sz="4000">
                <a:solidFill>
                  <a:schemeClr val="bg1"/>
                </a:solidFill>
              </a:defRPr>
            </a:lvl1pPr>
          </a:lstStyle>
          <a:p>
            <a:r>
              <a:rPr lang="en-GB" noProof="0" dirty="0"/>
              <a:t>This is the chapter title and </a:t>
            </a:r>
            <a:br>
              <a:rPr lang="en-GB" noProof="0" dirty="0"/>
            </a:br>
            <a:r>
              <a:rPr lang="en-GB" noProof="0" dirty="0"/>
              <a:t>it can go on 3 to 4 lines.</a:t>
            </a:r>
            <a:br>
              <a:rPr lang="en-GB" noProof="0" dirty="0"/>
            </a:br>
            <a:r>
              <a:rPr lang="en-GB" noProof="0" dirty="0"/>
              <a:t>Arial Bold, 40 pt, white</a:t>
            </a:r>
          </a:p>
        </p:txBody>
      </p:sp>
      <p:pic>
        <p:nvPicPr>
          <p:cNvPr id="8" name="Grafik 7">
            <a:extLst>
              <a:ext uri="{FF2B5EF4-FFF2-40B4-BE49-F238E27FC236}">
                <a16:creationId xmlns:a16="http://schemas.microsoft.com/office/drawing/2014/main" id="{82138C45-39CA-C7A7-7D76-AD2712A2A03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28400" y="399600"/>
            <a:ext cx="497477" cy="647783"/>
          </a:xfrm>
          <a:prstGeom prst="rect">
            <a:avLst/>
          </a:prstGeom>
        </p:spPr>
      </p:pic>
      <p:sp>
        <p:nvSpPr>
          <p:cNvPr id="3" name="Date Placeholder 3">
            <a:extLst>
              <a:ext uri="{FF2B5EF4-FFF2-40B4-BE49-F238E27FC236}">
                <a16:creationId xmlns:a16="http://schemas.microsoft.com/office/drawing/2014/main" id="{FDA00B84-F826-7AC9-A28F-475EBB97343D}"/>
              </a:ext>
            </a:extLst>
          </p:cNvPr>
          <p:cNvSpPr>
            <a:spLocks noGrp="1"/>
          </p:cNvSpPr>
          <p:nvPr>
            <p:ph type="dt" sz="half" idx="2"/>
          </p:nvPr>
        </p:nvSpPr>
        <p:spPr>
          <a:xfrm rot="16200000">
            <a:off x="9209197" y="3561559"/>
            <a:ext cx="5342305"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5" name="Slide Number Placeholder 5">
            <a:extLst>
              <a:ext uri="{FF2B5EF4-FFF2-40B4-BE49-F238E27FC236}">
                <a16:creationId xmlns:a16="http://schemas.microsoft.com/office/drawing/2014/main" id="{AFC67C5E-C5D4-9326-4183-C80C10ABD343}"/>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solidFill>
                  <a:schemeClr val="bg1"/>
                </a:solidFill>
              </a:rPr>
              <a:pPr/>
              <a:t>‹#›</a:t>
            </a:fld>
            <a:endParaRPr lang="en-GB">
              <a:solidFill>
                <a:schemeClr val="bg1"/>
              </a:solidFill>
            </a:endParaRPr>
          </a:p>
        </p:txBody>
      </p:sp>
    </p:spTree>
    <p:extLst>
      <p:ext uri="{BB962C8B-B14F-4D97-AF65-F5344CB8AC3E}">
        <p14:creationId xmlns:p14="http://schemas.microsoft.com/office/powerpoint/2010/main" val="402480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_02">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74991E2-D260-5369-FE3C-050962E97434}"/>
              </a:ext>
            </a:extLst>
          </p:cNvPr>
          <p:cNvGraphicFramePr>
            <a:graphicFrameLocks noChangeAspect="1"/>
          </p:cNvGraphicFramePr>
          <p:nvPr userDrawn="1">
            <p:custDataLst>
              <p:tags r:id="rId1"/>
            </p:custDataLst>
            <p:extLst>
              <p:ext uri="{D42A27DB-BD31-4B8C-83A1-F6EECF244321}">
                <p14:modId xmlns:p14="http://schemas.microsoft.com/office/powerpoint/2010/main" val="312326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6096000" cy="6858000"/>
          </a:xfrm>
          <a:solidFill>
            <a:srgbClr val="D2108D"/>
          </a:solidFill>
          <a:ln w="12700">
            <a:noFill/>
          </a:ln>
        </p:spPr>
        <p:txBody>
          <a:bodyPr lIns="216000" tIns="216000" rIns="216000" bIns="216000" anchor="b"/>
          <a:lstStyle>
            <a:lvl1pPr>
              <a:defRPr>
                <a:solidFill>
                  <a:schemeClr val="bg1"/>
                </a:solidFill>
              </a:defRPr>
            </a:lvl1pPr>
          </a:lstStyle>
          <a:p>
            <a:r>
              <a:rPr lang="de-CH"/>
              <a:t>Image Placeholder</a:t>
            </a:r>
          </a:p>
        </p:txBody>
      </p:sp>
      <p:sp>
        <p:nvSpPr>
          <p:cNvPr id="3" name="Bildplatzhalter 3">
            <a:extLst>
              <a:ext uri="{FF2B5EF4-FFF2-40B4-BE49-F238E27FC236}">
                <a16:creationId xmlns:a16="http://schemas.microsoft.com/office/drawing/2014/main" id="{67ADA526-E9DC-DEBD-F809-B955DE3BE727}"/>
              </a:ext>
            </a:extLst>
          </p:cNvPr>
          <p:cNvSpPr>
            <a:spLocks noGrp="1"/>
          </p:cNvSpPr>
          <p:nvPr>
            <p:ph type="pic" sz="quarter" idx="11" hasCustomPrompt="1"/>
          </p:nvPr>
        </p:nvSpPr>
        <p:spPr>
          <a:xfrm>
            <a:off x="5626100" y="1577975"/>
            <a:ext cx="5629275" cy="4803775"/>
          </a:xfrm>
          <a:solidFill>
            <a:srgbClr val="D2108D"/>
          </a:solidFill>
          <a:ln w="22225">
            <a:solidFill>
              <a:schemeClr val="bg1"/>
            </a:solidFill>
          </a:ln>
        </p:spPr>
        <p:txBody>
          <a:bodyPr lIns="216000" tIns="216000" rIns="216000" bIns="216000" anchor="b"/>
          <a:lstStyle>
            <a:lvl1pPr>
              <a:defRPr>
                <a:solidFill>
                  <a:schemeClr val="bg1"/>
                </a:solidFill>
              </a:defRPr>
            </a:lvl1pPr>
          </a:lstStyle>
          <a:p>
            <a:r>
              <a:rPr lang="de-CH"/>
              <a:t>Image Placeholder</a:t>
            </a:r>
          </a:p>
        </p:txBody>
      </p:sp>
      <p:sp>
        <p:nvSpPr>
          <p:cNvPr id="10" name="Titel 9">
            <a:extLst>
              <a:ext uri="{FF2B5EF4-FFF2-40B4-BE49-F238E27FC236}">
                <a16:creationId xmlns:a16="http://schemas.microsoft.com/office/drawing/2014/main" id="{197DF86B-3F4A-412D-B665-88EA77BC0462}"/>
              </a:ext>
            </a:extLst>
          </p:cNvPr>
          <p:cNvSpPr>
            <a:spLocks noGrp="1"/>
          </p:cNvSpPr>
          <p:nvPr>
            <p:ph type="title" hasCustomPrompt="1"/>
          </p:nvPr>
        </p:nvSpPr>
        <p:spPr>
          <a:xfrm>
            <a:off x="936625" y="0"/>
            <a:ext cx="4689475" cy="1137600"/>
          </a:xfrm>
        </p:spPr>
        <p:txBody>
          <a:bodyPr vert="horz"/>
          <a:lstStyle>
            <a:lvl1pPr>
              <a:defRPr>
                <a:solidFill>
                  <a:schemeClr val="bg1"/>
                </a:solidFill>
                <a:effectLst>
                  <a:outerShdw blurRad="50800" dist="38100" dir="2700000" algn="tl" rotWithShape="0">
                    <a:prstClr val="black">
                      <a:alpha val="40000"/>
                    </a:prstClr>
                  </a:outerShdw>
                </a:effectLst>
              </a:defRPr>
            </a:lvl1pPr>
          </a:lstStyle>
          <a:p>
            <a:r>
              <a:rPr lang="en-GB" noProof="0" dirty="0"/>
              <a:t>Headline</a:t>
            </a:r>
          </a:p>
        </p:txBody>
      </p:sp>
      <p:sp>
        <p:nvSpPr>
          <p:cNvPr id="2" name="Textplatzhalter 4">
            <a:extLst>
              <a:ext uri="{FF2B5EF4-FFF2-40B4-BE49-F238E27FC236}">
                <a16:creationId xmlns:a16="http://schemas.microsoft.com/office/drawing/2014/main" id="{4AD3199E-D2A2-C622-CFB7-A971643DE70E}"/>
              </a:ext>
            </a:extLst>
          </p:cNvPr>
          <p:cNvSpPr>
            <a:spLocks noGrp="1"/>
          </p:cNvSpPr>
          <p:nvPr>
            <p:ph type="body" sz="quarter" idx="19" hasCustomPrompt="1"/>
          </p:nvPr>
        </p:nvSpPr>
        <p:spPr>
          <a:xfrm>
            <a:off x="936625" y="2015999"/>
            <a:ext cx="4221163" cy="3905375"/>
          </a:xfrm>
        </p:spPr>
        <p:txBody>
          <a:bodyPr anchor="b"/>
          <a:lstStyle>
            <a:lvl1pPr marL="0" indent="0" algn="l">
              <a:lnSpc>
                <a:spcPct val="110000"/>
              </a:lnSpc>
              <a:spcBef>
                <a:spcPts val="1200"/>
              </a:spcBef>
              <a:buFont typeface="Arial" panose="020B0604020202020204" pitchFamily="34" charset="0"/>
              <a:buNone/>
              <a:defRPr sz="1800" b="0">
                <a:solidFill>
                  <a:schemeClr val="bg1"/>
                </a:solidFill>
                <a:effectLst>
                  <a:outerShdw blurRad="50800" dist="38100" dir="2700000" algn="tl" rotWithShape="0">
                    <a:prstClr val="black">
                      <a:alpha val="40000"/>
                    </a:prstClr>
                  </a:outerShdw>
                </a:effectLst>
                <a:latin typeface="+mn-lt"/>
              </a:defRPr>
            </a:lvl1pPr>
            <a:lvl2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2pPr>
            <a:lvl3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3pPr>
            <a:lvl4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4pPr>
            <a:lvl5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5pPr>
            <a:lvl6pPr marL="0" indent="0" algn="l">
              <a:lnSpc>
                <a:spcPct val="110000"/>
              </a:lnSpc>
              <a:spcBef>
                <a:spcPts val="1200"/>
              </a:spcBef>
              <a:buNone/>
              <a:defRPr sz="1800" b="0" i="0">
                <a:solidFill>
                  <a:schemeClr val="bg1"/>
                </a:solidFill>
                <a:effectLst>
                  <a:outerShdw blurRad="50800" dist="38100" dir="2700000" algn="tl" rotWithShape="0">
                    <a:prstClr val="black">
                      <a:alpha val="40000"/>
                    </a:prstClr>
                  </a:outerShdw>
                </a:effectLst>
                <a:latin typeface="+mn-lt"/>
              </a:defRPr>
            </a:lvl6pPr>
            <a:lvl7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7pPr>
            <a:lvl8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8pPr>
            <a:lvl9pPr marL="0" indent="0" algn="l">
              <a:lnSpc>
                <a:spcPct val="110000"/>
              </a:lnSpc>
              <a:spcBef>
                <a:spcPts val="1200"/>
              </a:spcBef>
              <a:buFont typeface="Arial" panose="020B0604020202020204" pitchFamily="34" charset="0"/>
              <a:buNone/>
              <a:defRPr sz="18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Creative Layout 2</a:t>
            </a:r>
            <a:br>
              <a:rPr lang="en-GB" noProof="0" dirty="0"/>
            </a:br>
            <a:r>
              <a:rPr lang="en-GB" noProof="0" dirty="0"/>
              <a:t>Arial, 18 pt</a:t>
            </a:r>
          </a:p>
        </p:txBody>
      </p:sp>
      <p:sp>
        <p:nvSpPr>
          <p:cNvPr id="6" name="Date Placeholder 3">
            <a:extLst>
              <a:ext uri="{FF2B5EF4-FFF2-40B4-BE49-F238E27FC236}">
                <a16:creationId xmlns:a16="http://schemas.microsoft.com/office/drawing/2014/main" id="{A006D1A8-9633-66EB-1EA4-752C9039E342}"/>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9" name="Slide Number Placeholder 5">
            <a:extLst>
              <a:ext uri="{FF2B5EF4-FFF2-40B4-BE49-F238E27FC236}">
                <a16:creationId xmlns:a16="http://schemas.microsoft.com/office/drawing/2014/main" id="{E1D6DF06-4DA4-1A57-9E2A-7846123C9273}"/>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778084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_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36C70-93D0-B533-F9A3-2158AABFCBE9}"/>
              </a:ext>
            </a:extLst>
          </p:cNvPr>
          <p:cNvSpPr>
            <a:spLocks noGrp="1"/>
          </p:cNvSpPr>
          <p:nvPr>
            <p:ph type="title" hasCustomPrompt="1"/>
          </p:nvPr>
        </p:nvSpPr>
        <p:spPr/>
        <p:txBody>
          <a:bodyPr/>
          <a:lstStyle>
            <a:lvl1pPr>
              <a:defRPr/>
            </a:lvl1pPr>
          </a:lstStyle>
          <a:p>
            <a:r>
              <a:rPr lang="en-GB" noProof="0" dirty="0"/>
              <a:t>Headline Arial bold, 30 pt</a:t>
            </a:r>
          </a:p>
        </p:txBody>
      </p:sp>
      <p:sp>
        <p:nvSpPr>
          <p:cNvPr id="6" name="Bildplatzhalter 3">
            <a:extLst>
              <a:ext uri="{FF2B5EF4-FFF2-40B4-BE49-F238E27FC236}">
                <a16:creationId xmlns:a16="http://schemas.microsoft.com/office/drawing/2014/main" id="{C2B69BE6-61ED-1FF0-912A-EEA44FCEC43B}"/>
              </a:ext>
            </a:extLst>
          </p:cNvPr>
          <p:cNvSpPr>
            <a:spLocks noGrp="1"/>
          </p:cNvSpPr>
          <p:nvPr>
            <p:ph type="pic" sz="quarter" idx="15" hasCustomPrompt="1"/>
          </p:nvPr>
        </p:nvSpPr>
        <p:spPr>
          <a:xfrm>
            <a:off x="4067400" y="4888522"/>
            <a:ext cx="4057200" cy="1980000"/>
          </a:xfrm>
          <a:solidFill>
            <a:srgbClr val="D2108D"/>
          </a:solidFill>
          <a:ln w="12700">
            <a:noFill/>
          </a:ln>
        </p:spPr>
        <p:txBody>
          <a:bodyPr lIns="216000" tIns="216000" rIns="216000" bIns="216000" anchor="b"/>
          <a:lstStyle>
            <a:lvl1pPr>
              <a:defRPr>
                <a:solidFill>
                  <a:schemeClr val="bg1"/>
                </a:solidFill>
              </a:defRPr>
            </a:lvl1pPr>
          </a:lstStyle>
          <a:p>
            <a:r>
              <a:rPr lang="de-CH"/>
              <a:t>Image Placeholder</a:t>
            </a:r>
          </a:p>
        </p:txBody>
      </p:sp>
      <p:sp>
        <p:nvSpPr>
          <p:cNvPr id="7" name="Bildplatzhalter 3">
            <a:extLst>
              <a:ext uri="{FF2B5EF4-FFF2-40B4-BE49-F238E27FC236}">
                <a16:creationId xmlns:a16="http://schemas.microsoft.com/office/drawing/2014/main" id="{D8A7CC7B-7D64-595D-1B3D-31D9CD593685}"/>
              </a:ext>
            </a:extLst>
          </p:cNvPr>
          <p:cNvSpPr>
            <a:spLocks noGrp="1"/>
          </p:cNvSpPr>
          <p:nvPr>
            <p:ph type="pic" sz="quarter" idx="16" hasCustomPrompt="1"/>
          </p:nvPr>
        </p:nvSpPr>
        <p:spPr>
          <a:xfrm>
            <a:off x="8134800" y="4888522"/>
            <a:ext cx="4057200" cy="1980000"/>
          </a:xfrm>
          <a:solidFill>
            <a:srgbClr val="D2108D"/>
          </a:solidFill>
          <a:ln w="12700">
            <a:noFill/>
          </a:ln>
        </p:spPr>
        <p:txBody>
          <a:bodyPr lIns="216000" tIns="216000" rIns="216000" bIns="216000" anchor="b"/>
          <a:lstStyle>
            <a:lvl1pPr>
              <a:defRPr>
                <a:solidFill>
                  <a:schemeClr val="bg1"/>
                </a:solidFill>
              </a:defRPr>
            </a:lvl1pPr>
          </a:lstStyle>
          <a:p>
            <a:r>
              <a:rPr lang="de-CH"/>
              <a:t>Image Placeholder</a:t>
            </a:r>
          </a:p>
        </p:txBody>
      </p:sp>
      <p:sp>
        <p:nvSpPr>
          <p:cNvPr id="8" name="Bildplatzhalter 3">
            <a:extLst>
              <a:ext uri="{FF2B5EF4-FFF2-40B4-BE49-F238E27FC236}">
                <a16:creationId xmlns:a16="http://schemas.microsoft.com/office/drawing/2014/main" id="{7EF8A4A0-360F-EDDD-4628-6C42C6749FBB}"/>
              </a:ext>
            </a:extLst>
          </p:cNvPr>
          <p:cNvSpPr>
            <a:spLocks noGrp="1"/>
          </p:cNvSpPr>
          <p:nvPr>
            <p:ph type="pic" sz="quarter" idx="17" hasCustomPrompt="1"/>
          </p:nvPr>
        </p:nvSpPr>
        <p:spPr>
          <a:xfrm>
            <a:off x="0" y="4888522"/>
            <a:ext cx="4057200" cy="1980000"/>
          </a:xfrm>
          <a:solidFill>
            <a:srgbClr val="D2108D"/>
          </a:solidFill>
          <a:ln w="12700">
            <a:noFill/>
          </a:ln>
        </p:spPr>
        <p:txBody>
          <a:bodyPr lIns="216000" tIns="216000" rIns="216000" bIns="216000" anchor="b"/>
          <a:lstStyle>
            <a:lvl1pPr>
              <a:defRPr>
                <a:solidFill>
                  <a:schemeClr val="bg1"/>
                </a:solidFill>
              </a:defRPr>
            </a:lvl1pPr>
          </a:lstStyle>
          <a:p>
            <a:r>
              <a:rPr lang="de-CH"/>
              <a:t>Image Placeholder</a:t>
            </a:r>
          </a:p>
        </p:txBody>
      </p:sp>
      <p:sp>
        <p:nvSpPr>
          <p:cNvPr id="9" name="Textplatzhalter 6">
            <a:extLst>
              <a:ext uri="{FF2B5EF4-FFF2-40B4-BE49-F238E27FC236}">
                <a16:creationId xmlns:a16="http://schemas.microsoft.com/office/drawing/2014/main" id="{A2074F46-A69C-7568-C74B-BDAA38DD27FB}"/>
              </a:ext>
            </a:extLst>
          </p:cNvPr>
          <p:cNvSpPr>
            <a:spLocks noGrp="1"/>
          </p:cNvSpPr>
          <p:nvPr>
            <p:ph type="body" sz="quarter" idx="13" hasCustomPrompt="1"/>
          </p:nvPr>
        </p:nvSpPr>
        <p:spPr>
          <a:xfrm>
            <a:off x="936624" y="1577975"/>
            <a:ext cx="10317600" cy="3017471"/>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endParaRPr lang="de-CH" dirty="0"/>
          </a:p>
        </p:txBody>
      </p:sp>
      <p:sp>
        <p:nvSpPr>
          <p:cNvPr id="3" name="Date Placeholder 3">
            <a:extLst>
              <a:ext uri="{FF2B5EF4-FFF2-40B4-BE49-F238E27FC236}">
                <a16:creationId xmlns:a16="http://schemas.microsoft.com/office/drawing/2014/main" id="{C1921E16-7DA0-45EF-EA48-A00C75394BA9}"/>
              </a:ext>
            </a:extLst>
          </p:cNvPr>
          <p:cNvSpPr>
            <a:spLocks noGrp="1"/>
          </p:cNvSpPr>
          <p:nvPr>
            <p:ph type="dt" sz="half" idx="2"/>
          </p:nvPr>
        </p:nvSpPr>
        <p:spPr>
          <a:xfrm rot="16200000">
            <a:off x="10103700" y="2661820"/>
            <a:ext cx="3553299"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5" name="Slide Number Placeholder 5">
            <a:extLst>
              <a:ext uri="{FF2B5EF4-FFF2-40B4-BE49-F238E27FC236}">
                <a16:creationId xmlns:a16="http://schemas.microsoft.com/office/drawing/2014/main" id="{B5B4866D-C821-28BF-B97B-2070E5220E4F}"/>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2586751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_04">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8AB7825-9C31-FD53-E214-175558924D90}"/>
              </a:ext>
            </a:extLst>
          </p:cNvPr>
          <p:cNvSpPr>
            <a:spLocks noGrp="1"/>
          </p:cNvSpPr>
          <p:nvPr>
            <p:ph type="pic" sz="quarter" idx="14" hasCustomPrompt="1"/>
          </p:nvPr>
        </p:nvSpPr>
        <p:spPr>
          <a:xfrm>
            <a:off x="1" y="1576799"/>
            <a:ext cx="2805231" cy="528120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pic>
        <p:nvPicPr>
          <p:cNvPr id="3" name="Grafik 2">
            <a:extLst>
              <a:ext uri="{FF2B5EF4-FFF2-40B4-BE49-F238E27FC236}">
                <a16:creationId xmlns:a16="http://schemas.microsoft.com/office/drawing/2014/main" id="{D9B195C9-522F-CEAB-1C05-9C1EC8BEA3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28400" y="399599"/>
            <a:ext cx="494970" cy="647783"/>
          </a:xfrm>
          <a:prstGeom prst="rect">
            <a:avLst/>
          </a:prstGeom>
        </p:spPr>
      </p:pic>
      <p:sp>
        <p:nvSpPr>
          <p:cNvPr id="31" name="Bildplatzhalter 9">
            <a:extLst>
              <a:ext uri="{FF2B5EF4-FFF2-40B4-BE49-F238E27FC236}">
                <a16:creationId xmlns:a16="http://schemas.microsoft.com/office/drawing/2014/main" id="{FC341FB4-1140-6179-CA27-0BE073B9EED7}"/>
              </a:ext>
            </a:extLst>
          </p:cNvPr>
          <p:cNvSpPr>
            <a:spLocks noGrp="1"/>
          </p:cNvSpPr>
          <p:nvPr>
            <p:ph type="pic" sz="quarter" idx="17" hasCustomPrompt="1"/>
          </p:nvPr>
        </p:nvSpPr>
        <p:spPr>
          <a:xfrm>
            <a:off x="2816032" y="1576799"/>
            <a:ext cx="4213245" cy="263520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41" name="Bildplatzhalter 9">
            <a:extLst>
              <a:ext uri="{FF2B5EF4-FFF2-40B4-BE49-F238E27FC236}">
                <a16:creationId xmlns:a16="http://schemas.microsoft.com/office/drawing/2014/main" id="{03610043-1BC0-48DC-2A7E-2CB01ED39B57}"/>
              </a:ext>
            </a:extLst>
          </p:cNvPr>
          <p:cNvSpPr>
            <a:spLocks noGrp="1"/>
          </p:cNvSpPr>
          <p:nvPr>
            <p:ph type="pic" sz="quarter" idx="27" hasCustomPrompt="1"/>
          </p:nvPr>
        </p:nvSpPr>
        <p:spPr>
          <a:xfrm>
            <a:off x="7040076" y="1576798"/>
            <a:ext cx="5151924" cy="263520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42" name="Bildplatzhalter 9">
            <a:extLst>
              <a:ext uri="{FF2B5EF4-FFF2-40B4-BE49-F238E27FC236}">
                <a16:creationId xmlns:a16="http://schemas.microsoft.com/office/drawing/2014/main" id="{FE45F635-E437-C8B0-8CC0-C0403F9A4047}"/>
              </a:ext>
            </a:extLst>
          </p:cNvPr>
          <p:cNvSpPr>
            <a:spLocks noGrp="1"/>
          </p:cNvSpPr>
          <p:nvPr>
            <p:ph type="pic" sz="quarter" idx="28" hasCustomPrompt="1"/>
          </p:nvPr>
        </p:nvSpPr>
        <p:spPr>
          <a:xfrm>
            <a:off x="7040075" y="4222798"/>
            <a:ext cx="2335894" cy="2635202"/>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43" name="Bildplatzhalter 9">
            <a:extLst>
              <a:ext uri="{FF2B5EF4-FFF2-40B4-BE49-F238E27FC236}">
                <a16:creationId xmlns:a16="http://schemas.microsoft.com/office/drawing/2014/main" id="{CE7AAD22-C490-64D4-E788-84D709B03A89}"/>
              </a:ext>
            </a:extLst>
          </p:cNvPr>
          <p:cNvSpPr>
            <a:spLocks noGrp="1"/>
          </p:cNvSpPr>
          <p:nvPr>
            <p:ph type="pic" sz="quarter" idx="29" hasCustomPrompt="1"/>
          </p:nvPr>
        </p:nvSpPr>
        <p:spPr>
          <a:xfrm>
            <a:off x="9386769" y="4222798"/>
            <a:ext cx="2805230" cy="2635202"/>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44" name="Bildplatzhalter 9">
            <a:extLst>
              <a:ext uri="{FF2B5EF4-FFF2-40B4-BE49-F238E27FC236}">
                <a16:creationId xmlns:a16="http://schemas.microsoft.com/office/drawing/2014/main" id="{DB8A2C7A-F427-FFE2-6297-547E780EB7DE}"/>
              </a:ext>
            </a:extLst>
          </p:cNvPr>
          <p:cNvSpPr>
            <a:spLocks noGrp="1"/>
          </p:cNvSpPr>
          <p:nvPr>
            <p:ph type="pic" sz="quarter" idx="30" hasCustomPrompt="1"/>
          </p:nvPr>
        </p:nvSpPr>
        <p:spPr>
          <a:xfrm>
            <a:off x="2816032" y="4222799"/>
            <a:ext cx="4213245" cy="263520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4" name="Date Placeholder 3">
            <a:extLst>
              <a:ext uri="{FF2B5EF4-FFF2-40B4-BE49-F238E27FC236}">
                <a16:creationId xmlns:a16="http://schemas.microsoft.com/office/drawing/2014/main" id="{D9240033-1B27-2ECE-1AC2-4C0A982DAAA1}"/>
              </a:ext>
            </a:extLst>
          </p:cNvPr>
          <p:cNvSpPr>
            <a:spLocks noGrp="1"/>
          </p:cNvSpPr>
          <p:nvPr>
            <p:ph type="dt" sz="half" idx="2"/>
          </p:nvPr>
        </p:nvSpPr>
        <p:spPr>
          <a:xfrm rot="16200000">
            <a:off x="9666372" y="4018732"/>
            <a:ext cx="4427958"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7" name="Slide Number Placeholder 5">
            <a:extLst>
              <a:ext uri="{FF2B5EF4-FFF2-40B4-BE49-F238E27FC236}">
                <a16:creationId xmlns:a16="http://schemas.microsoft.com/office/drawing/2014/main" id="{35808496-BF18-B186-3C56-0669606A58A5}"/>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3537348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4I+4T">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8AB7825-9C31-FD53-E214-175558924D90}"/>
              </a:ext>
            </a:extLst>
          </p:cNvPr>
          <p:cNvSpPr>
            <a:spLocks noGrp="1"/>
          </p:cNvSpPr>
          <p:nvPr>
            <p:ph type="pic" sz="quarter" idx="14" hasCustomPrompt="1"/>
          </p:nvPr>
        </p:nvSpPr>
        <p:spPr>
          <a:xfrm>
            <a:off x="936624" y="1577975"/>
            <a:ext cx="2570947" cy="277566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5" name="Fußzeilenplatzhalter 4">
            <a:extLst>
              <a:ext uri="{FF2B5EF4-FFF2-40B4-BE49-F238E27FC236}">
                <a16:creationId xmlns:a16="http://schemas.microsoft.com/office/drawing/2014/main" id="{301EC199-87F9-4D50-EA60-C5E098191F25}"/>
              </a:ext>
            </a:extLst>
          </p:cNvPr>
          <p:cNvSpPr>
            <a:spLocks noGrp="1"/>
          </p:cNvSpPr>
          <p:nvPr>
            <p:ph type="ftr" sz="quarter" idx="11"/>
          </p:nvPr>
        </p:nvSpPr>
        <p:spPr/>
        <p:txBody>
          <a:bodyPr/>
          <a:lstStyle/>
          <a:p>
            <a:r>
              <a:rPr lang="en-GB" noProof="0"/>
              <a:t>La Silla Observing School 2026</a:t>
            </a:r>
            <a:endParaRPr lang="en-GB" i="1" noProof="0" dirty="0"/>
          </a:p>
        </p:txBody>
      </p:sp>
      <p:sp>
        <p:nvSpPr>
          <p:cNvPr id="23" name="Textplatzhalter 4">
            <a:extLst>
              <a:ext uri="{FF2B5EF4-FFF2-40B4-BE49-F238E27FC236}">
                <a16:creationId xmlns:a16="http://schemas.microsoft.com/office/drawing/2014/main" id="{22A8B9EF-BF4A-23C0-AA21-A52725BB8AAF}"/>
              </a:ext>
            </a:extLst>
          </p:cNvPr>
          <p:cNvSpPr>
            <a:spLocks noGrp="1"/>
          </p:cNvSpPr>
          <p:nvPr>
            <p:ph type="body" sz="quarter" idx="24" hasCustomPrompt="1"/>
          </p:nvPr>
        </p:nvSpPr>
        <p:spPr>
          <a:xfrm>
            <a:off x="936624" y="4599709"/>
            <a:ext cx="2110124" cy="1321666"/>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latin typeface="+mn-lt"/>
              </a:defRPr>
            </a:lvl2pPr>
            <a:lvl3pPr marL="0" indent="0" algn="l">
              <a:lnSpc>
                <a:spcPct val="120000"/>
              </a:lnSpc>
              <a:spcBef>
                <a:spcPts val="1200"/>
              </a:spcBef>
              <a:buNone/>
              <a:defRPr sz="1500" b="0">
                <a:solidFill>
                  <a:schemeClr val="tx1"/>
                </a:solidFill>
                <a:latin typeface="+mn-lt"/>
              </a:defRPr>
            </a:lvl3pPr>
            <a:lvl4pPr marL="0" indent="0" algn="l">
              <a:lnSpc>
                <a:spcPct val="120000"/>
              </a:lnSpc>
              <a:spcBef>
                <a:spcPts val="1200"/>
              </a:spcBef>
              <a:buFont typeface="Arial" panose="020B0604020202020204" pitchFamily="34" charset="0"/>
              <a:buNone/>
              <a:defRPr sz="1500" b="0">
                <a:solidFill>
                  <a:schemeClr val="tx1"/>
                </a:solidFill>
                <a:latin typeface="+mn-lt"/>
              </a:defRPr>
            </a:lvl4pPr>
            <a:lvl5pPr marL="0" indent="0" algn="l">
              <a:lnSpc>
                <a:spcPct val="120000"/>
              </a:lnSpc>
              <a:spcBef>
                <a:spcPts val="1200"/>
              </a:spcBef>
              <a:buNone/>
              <a:defRPr sz="1500" b="0">
                <a:solidFill>
                  <a:schemeClr val="tx1"/>
                </a:solidFill>
                <a:latin typeface="+mn-lt"/>
              </a:defRPr>
            </a:lvl5pPr>
            <a:lvl6pPr marL="0" indent="0" algn="l">
              <a:lnSpc>
                <a:spcPct val="120000"/>
              </a:lnSpc>
              <a:spcBef>
                <a:spcPts val="1200"/>
              </a:spcBef>
              <a:buNone/>
              <a:defRPr sz="1500" b="0" i="0">
                <a:solidFill>
                  <a:schemeClr val="tx1"/>
                </a:solidFill>
                <a:latin typeface="+mn-lt"/>
              </a:defRPr>
            </a:lvl6pPr>
            <a:lvl7pPr marL="0" indent="0" algn="l">
              <a:lnSpc>
                <a:spcPct val="120000"/>
              </a:lnSpc>
              <a:spcBef>
                <a:spcPts val="1200"/>
              </a:spcBef>
              <a:buFont typeface="Arial" panose="020B0604020202020204" pitchFamily="34" charset="0"/>
              <a:buNone/>
              <a:defRPr sz="1500" b="0">
                <a:solidFill>
                  <a:schemeClr val="tx1"/>
                </a:solidFill>
                <a:latin typeface="+mn-lt"/>
              </a:defRPr>
            </a:lvl7pPr>
            <a:lvl8pPr marL="0" indent="0" algn="l">
              <a:lnSpc>
                <a:spcPct val="120000"/>
              </a:lnSpc>
              <a:spcBef>
                <a:spcPts val="1200"/>
              </a:spcBef>
              <a:buFont typeface="Arial" panose="020B0604020202020204" pitchFamily="34" charset="0"/>
              <a:buNone/>
              <a:defRPr sz="1500" b="0">
                <a:solidFill>
                  <a:schemeClr val="tx1"/>
                </a:solidFill>
                <a:latin typeface="+mn-lt"/>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Arial, 15 pt, black</a:t>
            </a:r>
          </a:p>
        </p:txBody>
      </p:sp>
      <p:sp>
        <p:nvSpPr>
          <p:cNvPr id="20" name="Textplatzhalter 4">
            <a:extLst>
              <a:ext uri="{FF2B5EF4-FFF2-40B4-BE49-F238E27FC236}">
                <a16:creationId xmlns:a16="http://schemas.microsoft.com/office/drawing/2014/main" id="{C36E8371-00EC-6677-234D-7EE2B6617421}"/>
              </a:ext>
            </a:extLst>
          </p:cNvPr>
          <p:cNvSpPr>
            <a:spLocks noGrp="1"/>
          </p:cNvSpPr>
          <p:nvPr>
            <p:ph type="body" sz="quarter" idx="18" hasCustomPrompt="1"/>
          </p:nvPr>
        </p:nvSpPr>
        <p:spPr>
          <a:xfrm>
            <a:off x="3515671" y="4599709"/>
            <a:ext cx="2110124" cy="1321666"/>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defRPr>
            </a:lvl2pPr>
            <a:lvl3pPr marL="0" indent="0" algn="l">
              <a:lnSpc>
                <a:spcPct val="120000"/>
              </a:lnSpc>
              <a:spcBef>
                <a:spcPts val="1200"/>
              </a:spcBef>
              <a:buNone/>
              <a:defRPr sz="1500" b="0">
                <a:solidFill>
                  <a:schemeClr val="tx1"/>
                </a:solidFill>
              </a:defRPr>
            </a:lvl3pPr>
            <a:lvl4pPr marL="0" indent="0" algn="l">
              <a:lnSpc>
                <a:spcPct val="120000"/>
              </a:lnSpc>
              <a:spcBef>
                <a:spcPts val="1200"/>
              </a:spcBef>
              <a:buFont typeface="Arial" panose="020B0604020202020204" pitchFamily="34" charset="0"/>
              <a:buNone/>
              <a:defRPr sz="1500" b="0">
                <a:solidFill>
                  <a:schemeClr val="tx1"/>
                </a:solidFill>
              </a:defRPr>
            </a:lvl4pPr>
            <a:lvl5pPr marL="0" indent="0" algn="l">
              <a:lnSpc>
                <a:spcPct val="120000"/>
              </a:lnSpc>
              <a:spcBef>
                <a:spcPts val="1200"/>
              </a:spcBef>
              <a:buNone/>
              <a:defRPr sz="1500" b="0">
                <a:solidFill>
                  <a:schemeClr val="tx1"/>
                </a:solidFill>
              </a:defRPr>
            </a:lvl5pPr>
            <a:lvl6pPr marL="0" indent="0" algn="l">
              <a:lnSpc>
                <a:spcPct val="120000"/>
              </a:lnSpc>
              <a:spcBef>
                <a:spcPts val="1200"/>
              </a:spcBef>
              <a:buNone/>
              <a:defRPr sz="1500" b="0">
                <a:solidFill>
                  <a:schemeClr val="tx1"/>
                </a:solidFill>
              </a:defRPr>
            </a:lvl6pPr>
            <a:lvl7pPr marL="0" indent="0" algn="l">
              <a:lnSpc>
                <a:spcPct val="120000"/>
              </a:lnSpc>
              <a:spcBef>
                <a:spcPts val="1200"/>
              </a:spcBef>
              <a:buFont typeface="Arial" panose="020B0604020202020204" pitchFamily="34" charset="0"/>
              <a:buNone/>
              <a:defRPr sz="1500" b="0">
                <a:solidFill>
                  <a:schemeClr val="tx1"/>
                </a:solidFill>
              </a:defRPr>
            </a:lvl7pPr>
            <a:lvl8pPr marL="0" indent="0" algn="l">
              <a:lnSpc>
                <a:spcPct val="120000"/>
              </a:lnSpc>
              <a:spcBef>
                <a:spcPts val="1200"/>
              </a:spcBef>
              <a:buFont typeface="Arial" panose="020B0604020202020204" pitchFamily="34" charset="0"/>
              <a:buNone/>
              <a:defRPr sz="1500" b="0">
                <a:solidFill>
                  <a:schemeClr val="tx1"/>
                </a:solidFill>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Arial regular, 15 pt</a:t>
            </a:r>
          </a:p>
        </p:txBody>
      </p:sp>
      <p:sp>
        <p:nvSpPr>
          <p:cNvPr id="21" name="Textplatzhalter 4">
            <a:extLst>
              <a:ext uri="{FF2B5EF4-FFF2-40B4-BE49-F238E27FC236}">
                <a16:creationId xmlns:a16="http://schemas.microsoft.com/office/drawing/2014/main" id="{40B7130C-F961-1974-91CC-4BC0C76D168D}"/>
              </a:ext>
            </a:extLst>
          </p:cNvPr>
          <p:cNvSpPr>
            <a:spLocks noGrp="1"/>
          </p:cNvSpPr>
          <p:nvPr>
            <p:ph type="body" sz="quarter" idx="19" hasCustomPrompt="1"/>
          </p:nvPr>
        </p:nvSpPr>
        <p:spPr>
          <a:xfrm>
            <a:off x="6094718" y="4599709"/>
            <a:ext cx="2110124" cy="1321666"/>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defRPr>
            </a:lvl2pPr>
            <a:lvl3pPr marL="0" indent="0" algn="l">
              <a:lnSpc>
                <a:spcPct val="120000"/>
              </a:lnSpc>
              <a:spcBef>
                <a:spcPts val="1200"/>
              </a:spcBef>
              <a:buNone/>
              <a:defRPr sz="1500" b="0">
                <a:solidFill>
                  <a:schemeClr val="tx1"/>
                </a:solidFill>
              </a:defRPr>
            </a:lvl3pPr>
            <a:lvl4pPr marL="0" indent="0" algn="l">
              <a:lnSpc>
                <a:spcPct val="120000"/>
              </a:lnSpc>
              <a:spcBef>
                <a:spcPts val="1200"/>
              </a:spcBef>
              <a:buFont typeface="Arial" panose="020B0604020202020204" pitchFamily="34" charset="0"/>
              <a:buNone/>
              <a:defRPr sz="1500" b="0">
                <a:solidFill>
                  <a:schemeClr val="tx1"/>
                </a:solidFill>
              </a:defRPr>
            </a:lvl4pPr>
            <a:lvl5pPr marL="0" indent="0" algn="l">
              <a:lnSpc>
                <a:spcPct val="120000"/>
              </a:lnSpc>
              <a:spcBef>
                <a:spcPts val="1200"/>
              </a:spcBef>
              <a:buNone/>
              <a:defRPr sz="1500" b="0">
                <a:solidFill>
                  <a:schemeClr val="tx1"/>
                </a:solidFill>
              </a:defRPr>
            </a:lvl5pPr>
            <a:lvl6pPr marL="0" indent="0" algn="l">
              <a:lnSpc>
                <a:spcPct val="120000"/>
              </a:lnSpc>
              <a:spcBef>
                <a:spcPts val="1200"/>
              </a:spcBef>
              <a:buNone/>
              <a:defRPr sz="1500" b="0">
                <a:solidFill>
                  <a:schemeClr val="tx1"/>
                </a:solidFill>
              </a:defRPr>
            </a:lvl6pPr>
            <a:lvl7pPr marL="0" indent="0" algn="l">
              <a:lnSpc>
                <a:spcPct val="120000"/>
              </a:lnSpc>
              <a:spcBef>
                <a:spcPts val="1200"/>
              </a:spcBef>
              <a:buFont typeface="Arial" panose="020B0604020202020204" pitchFamily="34" charset="0"/>
              <a:buNone/>
              <a:defRPr sz="1500" b="0">
                <a:solidFill>
                  <a:schemeClr val="tx1"/>
                </a:solidFill>
              </a:defRPr>
            </a:lvl7pPr>
            <a:lvl8pPr marL="0" indent="0" algn="l">
              <a:lnSpc>
                <a:spcPct val="120000"/>
              </a:lnSpc>
              <a:spcBef>
                <a:spcPts val="1200"/>
              </a:spcBef>
              <a:buFont typeface="Arial" panose="020B0604020202020204" pitchFamily="34" charset="0"/>
              <a:buNone/>
              <a:defRPr sz="1500" b="0">
                <a:solidFill>
                  <a:schemeClr val="tx1"/>
                </a:solidFill>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Arial regular, 15 pt</a:t>
            </a:r>
          </a:p>
        </p:txBody>
      </p:sp>
      <p:sp>
        <p:nvSpPr>
          <p:cNvPr id="22" name="Textplatzhalter 4">
            <a:extLst>
              <a:ext uri="{FF2B5EF4-FFF2-40B4-BE49-F238E27FC236}">
                <a16:creationId xmlns:a16="http://schemas.microsoft.com/office/drawing/2014/main" id="{2366CB34-7829-60F0-4F0F-D55C2C7ABC83}"/>
              </a:ext>
            </a:extLst>
          </p:cNvPr>
          <p:cNvSpPr>
            <a:spLocks noGrp="1"/>
          </p:cNvSpPr>
          <p:nvPr>
            <p:ph type="body" sz="quarter" idx="20" hasCustomPrompt="1"/>
          </p:nvPr>
        </p:nvSpPr>
        <p:spPr>
          <a:xfrm>
            <a:off x="8673764" y="4599709"/>
            <a:ext cx="2110124" cy="1321666"/>
          </a:xfrm>
        </p:spPr>
        <p:txBody>
          <a:bodyPr/>
          <a:lstStyle>
            <a:lvl1pPr marL="0" indent="0" algn="l">
              <a:lnSpc>
                <a:spcPct val="120000"/>
              </a:lnSpc>
              <a:spcBef>
                <a:spcPts val="1200"/>
              </a:spcBef>
              <a:buFont typeface="Arial" panose="020B0604020202020204" pitchFamily="34" charset="0"/>
              <a:buNone/>
              <a:defRPr sz="1500" b="0">
                <a:solidFill>
                  <a:schemeClr val="tx1"/>
                </a:solidFill>
              </a:defRPr>
            </a:lvl1pPr>
            <a:lvl2pPr marL="0" indent="0" algn="l">
              <a:lnSpc>
                <a:spcPct val="120000"/>
              </a:lnSpc>
              <a:spcBef>
                <a:spcPts val="1200"/>
              </a:spcBef>
              <a:buNone/>
              <a:defRPr sz="1500" b="0">
                <a:solidFill>
                  <a:schemeClr val="tx1"/>
                </a:solidFill>
              </a:defRPr>
            </a:lvl2pPr>
            <a:lvl3pPr marL="0" indent="0" algn="l">
              <a:lnSpc>
                <a:spcPct val="120000"/>
              </a:lnSpc>
              <a:spcBef>
                <a:spcPts val="1200"/>
              </a:spcBef>
              <a:buNone/>
              <a:defRPr sz="1500" b="0">
                <a:solidFill>
                  <a:schemeClr val="tx1"/>
                </a:solidFill>
              </a:defRPr>
            </a:lvl3pPr>
            <a:lvl4pPr marL="0" indent="0" algn="l">
              <a:lnSpc>
                <a:spcPct val="120000"/>
              </a:lnSpc>
              <a:spcBef>
                <a:spcPts val="1200"/>
              </a:spcBef>
              <a:buFont typeface="Arial" panose="020B0604020202020204" pitchFamily="34" charset="0"/>
              <a:buNone/>
              <a:defRPr sz="1500" b="0">
                <a:solidFill>
                  <a:schemeClr val="tx1"/>
                </a:solidFill>
              </a:defRPr>
            </a:lvl4pPr>
            <a:lvl5pPr marL="0" indent="0" algn="l">
              <a:lnSpc>
                <a:spcPct val="120000"/>
              </a:lnSpc>
              <a:spcBef>
                <a:spcPts val="1200"/>
              </a:spcBef>
              <a:buNone/>
              <a:defRPr sz="1500" b="0">
                <a:solidFill>
                  <a:schemeClr val="tx1"/>
                </a:solidFill>
              </a:defRPr>
            </a:lvl5pPr>
            <a:lvl6pPr marL="0" indent="0" algn="l">
              <a:lnSpc>
                <a:spcPct val="120000"/>
              </a:lnSpc>
              <a:spcBef>
                <a:spcPts val="1200"/>
              </a:spcBef>
              <a:buNone/>
              <a:defRPr sz="1500" b="0">
                <a:solidFill>
                  <a:schemeClr val="tx1"/>
                </a:solidFill>
              </a:defRPr>
            </a:lvl6pPr>
            <a:lvl7pPr marL="0" indent="0" algn="l">
              <a:lnSpc>
                <a:spcPct val="120000"/>
              </a:lnSpc>
              <a:spcBef>
                <a:spcPts val="1200"/>
              </a:spcBef>
              <a:buFont typeface="Arial" panose="020B0604020202020204" pitchFamily="34" charset="0"/>
              <a:buNone/>
              <a:defRPr sz="1500" b="0">
                <a:solidFill>
                  <a:schemeClr val="tx1"/>
                </a:solidFill>
              </a:defRPr>
            </a:lvl7pPr>
            <a:lvl8pPr marL="0" indent="0" algn="l">
              <a:lnSpc>
                <a:spcPct val="120000"/>
              </a:lnSpc>
              <a:spcBef>
                <a:spcPts val="1200"/>
              </a:spcBef>
              <a:buFont typeface="Arial" panose="020B0604020202020204" pitchFamily="34" charset="0"/>
              <a:buNone/>
              <a:defRPr sz="1500" b="0">
                <a:solidFill>
                  <a:schemeClr val="tx1"/>
                </a:solidFill>
              </a:defRPr>
            </a:lvl8pPr>
            <a:lvl9pPr marL="0" indent="0" algn="l">
              <a:lnSpc>
                <a:spcPct val="120000"/>
              </a:lnSpc>
              <a:spcBef>
                <a:spcPts val="1200"/>
              </a:spcBef>
              <a:buFont typeface="Arial" panose="020B0604020202020204" pitchFamily="34" charset="0"/>
              <a:buNone/>
              <a:defRPr sz="1500" b="0" i="0">
                <a:solidFill>
                  <a:schemeClr val="tx1"/>
                </a:solidFill>
                <a:latin typeface="+mn-lt"/>
              </a:defRPr>
            </a:lvl9pPr>
          </a:lstStyle>
          <a:p>
            <a:pPr lvl="0"/>
            <a:r>
              <a:rPr lang="en-GB" noProof="0" dirty="0"/>
              <a:t>Arial regular, 15 pt</a:t>
            </a:r>
          </a:p>
        </p:txBody>
      </p:sp>
      <p:sp>
        <p:nvSpPr>
          <p:cNvPr id="17" name="Bildplatzhalter 9">
            <a:extLst>
              <a:ext uri="{FF2B5EF4-FFF2-40B4-BE49-F238E27FC236}">
                <a16:creationId xmlns:a16="http://schemas.microsoft.com/office/drawing/2014/main" id="{75E558CD-F4DF-63AC-B12B-538A53195F69}"/>
              </a:ext>
            </a:extLst>
          </p:cNvPr>
          <p:cNvSpPr>
            <a:spLocks noGrp="1"/>
          </p:cNvSpPr>
          <p:nvPr>
            <p:ph type="pic" sz="quarter" idx="21" hasCustomPrompt="1"/>
          </p:nvPr>
        </p:nvSpPr>
        <p:spPr>
          <a:xfrm>
            <a:off x="3518371" y="1577975"/>
            <a:ext cx="2570947" cy="277566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18" name="Bildplatzhalter 9">
            <a:extLst>
              <a:ext uri="{FF2B5EF4-FFF2-40B4-BE49-F238E27FC236}">
                <a16:creationId xmlns:a16="http://schemas.microsoft.com/office/drawing/2014/main" id="{B9933D4C-5FB5-7C95-E310-DF0D24675C69}"/>
              </a:ext>
            </a:extLst>
          </p:cNvPr>
          <p:cNvSpPr>
            <a:spLocks noGrp="1"/>
          </p:cNvSpPr>
          <p:nvPr>
            <p:ph type="pic" sz="quarter" idx="22" hasCustomPrompt="1"/>
          </p:nvPr>
        </p:nvSpPr>
        <p:spPr>
          <a:xfrm>
            <a:off x="6100118" y="1577975"/>
            <a:ext cx="2570947" cy="277566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19" name="Bildplatzhalter 9">
            <a:extLst>
              <a:ext uri="{FF2B5EF4-FFF2-40B4-BE49-F238E27FC236}">
                <a16:creationId xmlns:a16="http://schemas.microsoft.com/office/drawing/2014/main" id="{8894D095-CFBA-AADA-0B72-B739A72782BF}"/>
              </a:ext>
            </a:extLst>
          </p:cNvPr>
          <p:cNvSpPr>
            <a:spLocks noGrp="1"/>
          </p:cNvSpPr>
          <p:nvPr>
            <p:ph type="pic" sz="quarter" idx="23" hasCustomPrompt="1"/>
          </p:nvPr>
        </p:nvSpPr>
        <p:spPr>
          <a:xfrm>
            <a:off x="8681865" y="1577975"/>
            <a:ext cx="2570947" cy="2775661"/>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3" name="Date Placeholder 3">
            <a:extLst>
              <a:ext uri="{FF2B5EF4-FFF2-40B4-BE49-F238E27FC236}">
                <a16:creationId xmlns:a16="http://schemas.microsoft.com/office/drawing/2014/main" id="{E53DABF5-8C90-B4EE-E548-ECA7C2C08A97}"/>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7AF98BFF-79D3-5B00-D8CC-413F98089B81}"/>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2295918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IB">
    <p:bg>
      <p:bgPr>
        <a:solidFill>
          <a:schemeClr val="bg1"/>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6FED09EC-46EE-D375-6E30-077FAC151516}"/>
              </a:ext>
            </a:extLst>
          </p:cNvPr>
          <p:cNvSpPr>
            <a:spLocks noGrp="1"/>
          </p:cNvSpPr>
          <p:nvPr>
            <p:ph type="pic" sz="quarter" idx="10" hasCustomPrompt="1"/>
          </p:nvPr>
        </p:nvSpPr>
        <p:spPr>
          <a:xfrm>
            <a:off x="0" y="0"/>
            <a:ext cx="12192000" cy="6858000"/>
          </a:xfrm>
          <a:custGeom>
            <a:avLst/>
            <a:gdLst>
              <a:gd name="connsiteX0" fmla="*/ 4224000 w 12192000"/>
              <a:gd name="connsiteY0" fmla="*/ 4606706 h 6858000"/>
              <a:gd name="connsiteX1" fmla="*/ 4224000 w 12192000"/>
              <a:gd name="connsiteY1" fmla="*/ 4624706 h 6858000"/>
              <a:gd name="connsiteX2" fmla="*/ 7968000 w 12192000"/>
              <a:gd name="connsiteY2" fmla="*/ 4624706 h 6858000"/>
              <a:gd name="connsiteX3" fmla="*/ 7968000 w 12192000"/>
              <a:gd name="connsiteY3" fmla="*/ 46067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224000" y="4606706"/>
                </a:moveTo>
                <a:lnTo>
                  <a:pt x="4224000" y="4624706"/>
                </a:lnTo>
                <a:lnTo>
                  <a:pt x="7968000" y="4624706"/>
                </a:lnTo>
                <a:lnTo>
                  <a:pt x="7968000" y="4606706"/>
                </a:lnTo>
                <a:close/>
                <a:moveTo>
                  <a:pt x="0" y="0"/>
                </a:moveTo>
                <a:lnTo>
                  <a:pt x="12192000" y="0"/>
                </a:lnTo>
                <a:lnTo>
                  <a:pt x="12192000" y="6858000"/>
                </a:lnTo>
                <a:lnTo>
                  <a:pt x="0" y="6858000"/>
                </a:lnTo>
                <a:close/>
              </a:path>
            </a:pathLst>
          </a:custGeom>
          <a:solidFill>
            <a:srgbClr val="D2108D"/>
          </a:solidFill>
        </p:spPr>
        <p:txBody>
          <a:bodyPr wrap="square" lIns="216000" tIns="216000" rIns="216000" bIns="216000" anchor="b">
            <a:noAutofit/>
          </a:bodyPr>
          <a:lstStyle>
            <a:lvl1pPr>
              <a:defRPr>
                <a:solidFill>
                  <a:schemeClr val="bg1"/>
                </a:solidFill>
              </a:defRPr>
            </a:lvl1pPr>
          </a:lstStyle>
          <a:p>
            <a:r>
              <a:rPr lang="de-CH"/>
              <a:t>Image Placeholder</a:t>
            </a:r>
          </a:p>
        </p:txBody>
      </p:sp>
      <p:sp>
        <p:nvSpPr>
          <p:cNvPr id="5" name="Textplatzhalter 4">
            <a:extLst>
              <a:ext uri="{FF2B5EF4-FFF2-40B4-BE49-F238E27FC236}">
                <a16:creationId xmlns:a16="http://schemas.microsoft.com/office/drawing/2014/main" id="{75B684C9-71E7-A0AE-9C9C-96A51523B51E}"/>
              </a:ext>
            </a:extLst>
          </p:cNvPr>
          <p:cNvSpPr>
            <a:spLocks noGrp="1"/>
          </p:cNvSpPr>
          <p:nvPr>
            <p:ph type="body" sz="quarter" idx="12" hasCustomPrompt="1"/>
          </p:nvPr>
        </p:nvSpPr>
        <p:spPr>
          <a:xfrm>
            <a:off x="900000" y="1576800"/>
            <a:ext cx="10317600" cy="2476470"/>
          </a:xfrm>
        </p:spPr>
        <p:txBody>
          <a:bodyPr anchor="b"/>
          <a:lstStyle>
            <a:lvl1pPr marL="0" indent="0" algn="ctr">
              <a:lnSpc>
                <a:spcPct val="100000"/>
              </a:lnSpc>
              <a:spcBef>
                <a:spcPts val="1200"/>
              </a:spcBef>
              <a:buFont typeface="Arial" panose="020B0604020202020204" pitchFamily="34" charset="0"/>
              <a:buNone/>
              <a:defRPr sz="4000" b="0" i="1">
                <a:solidFill>
                  <a:schemeClr val="bg1"/>
                </a:solidFill>
                <a:effectLst>
                  <a:outerShdw blurRad="50800" dist="38100" dir="2700000" algn="tl" rotWithShape="0">
                    <a:prstClr val="black">
                      <a:alpha val="40000"/>
                    </a:prstClr>
                  </a:outerShdw>
                </a:effectLst>
                <a:latin typeface="Georgia" panose="02040502050405020303" pitchFamily="18" charset="0"/>
              </a:defRPr>
            </a:lvl1pPr>
            <a:lvl2pPr marL="0" indent="0" algn="ctr">
              <a:lnSpc>
                <a:spcPct val="100000"/>
              </a:lnSpc>
              <a:spcBef>
                <a:spcPts val="1200"/>
              </a:spcBef>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2pPr>
            <a:lvl3pPr marL="0" indent="0" algn="ctr">
              <a:lnSpc>
                <a:spcPct val="100000"/>
              </a:lnSpc>
              <a:spcBef>
                <a:spcPts val="1200"/>
              </a:spcBef>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3pPr>
            <a:lvl4pPr marL="0" indent="0" algn="ctr">
              <a:lnSpc>
                <a:spcPct val="100000"/>
              </a:lnSpc>
              <a:spcBef>
                <a:spcPts val="1200"/>
              </a:spcBef>
              <a:buFont typeface="Arial" panose="020B0604020202020204" pitchFamily="34" charset="0"/>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4pPr>
            <a:lvl5pPr marL="0" indent="0" algn="ctr">
              <a:lnSpc>
                <a:spcPct val="100000"/>
              </a:lnSpc>
              <a:spcBef>
                <a:spcPts val="1200"/>
              </a:spcBef>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5pPr>
            <a:lvl6pPr marL="0" indent="0" algn="ctr">
              <a:lnSpc>
                <a:spcPct val="100000"/>
              </a:lnSpc>
              <a:spcBef>
                <a:spcPts val="1200"/>
              </a:spcBef>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6pPr>
            <a:lvl7pPr marL="0" indent="0" algn="ctr">
              <a:lnSpc>
                <a:spcPct val="100000"/>
              </a:lnSpc>
              <a:spcBef>
                <a:spcPts val="1200"/>
              </a:spcBef>
              <a:buFont typeface="Arial" panose="020B0604020202020204" pitchFamily="34" charset="0"/>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7pPr>
            <a:lvl8pPr marL="0" indent="0" algn="ctr">
              <a:lnSpc>
                <a:spcPct val="100000"/>
              </a:lnSpc>
              <a:spcBef>
                <a:spcPts val="1200"/>
              </a:spcBef>
              <a:buFont typeface="Arial" panose="020B0604020202020204" pitchFamily="34" charset="0"/>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8pPr>
            <a:lvl9pPr marL="0" indent="0" algn="ctr">
              <a:lnSpc>
                <a:spcPct val="100000"/>
              </a:lnSpc>
              <a:spcBef>
                <a:spcPts val="1200"/>
              </a:spcBef>
              <a:buFont typeface="Arial" panose="020B0604020202020204" pitchFamily="34" charset="0"/>
              <a:buNone/>
              <a:defRPr sz="3000" b="0" i="1">
                <a:solidFill>
                  <a:schemeClr val="bg1"/>
                </a:solidFill>
                <a:effectLst>
                  <a:outerShdw blurRad="50800" dist="38100" dir="2700000" algn="tl" rotWithShape="0">
                    <a:prstClr val="black">
                      <a:alpha val="40000"/>
                    </a:prstClr>
                  </a:outerShdw>
                </a:effectLst>
                <a:latin typeface="Georgia" panose="02040502050405020303" pitchFamily="18" charset="0"/>
              </a:defRPr>
            </a:lvl9pPr>
          </a:lstStyle>
          <a:p>
            <a:pPr lvl="0"/>
            <a:r>
              <a:rPr lang="en-GB" noProof="0" dirty="0"/>
              <a:t>Quote on full background image</a:t>
            </a:r>
          </a:p>
          <a:p>
            <a:pPr lvl="0"/>
            <a:r>
              <a:rPr lang="en-GB" noProof="0" dirty="0"/>
              <a:t>Georgia, Italic, 40 pt, centre aligned</a:t>
            </a:r>
          </a:p>
          <a:p>
            <a:pPr lvl="1"/>
            <a:r>
              <a:rPr lang="en-GB" noProof="0" dirty="0"/>
              <a:t>For longer Quotes, Georgia, Italic, 30 pt</a:t>
            </a:r>
          </a:p>
        </p:txBody>
      </p:sp>
      <p:sp>
        <p:nvSpPr>
          <p:cNvPr id="3" name="SmartArt-Platzhalter 5">
            <a:extLst>
              <a:ext uri="{FF2B5EF4-FFF2-40B4-BE49-F238E27FC236}">
                <a16:creationId xmlns:a16="http://schemas.microsoft.com/office/drawing/2014/main" id="{102E4235-1D94-B0B0-97E6-75498170299E}"/>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6" name="Textplatzhalter 4">
            <a:extLst>
              <a:ext uri="{FF2B5EF4-FFF2-40B4-BE49-F238E27FC236}">
                <a16:creationId xmlns:a16="http://schemas.microsoft.com/office/drawing/2014/main" id="{53D8AFA1-041C-D431-55FA-3EA3AEA6CFFE}"/>
              </a:ext>
            </a:extLst>
          </p:cNvPr>
          <p:cNvSpPr>
            <a:spLocks noGrp="1"/>
          </p:cNvSpPr>
          <p:nvPr>
            <p:ph type="body" sz="quarter" idx="13" hasCustomPrompt="1"/>
          </p:nvPr>
        </p:nvSpPr>
        <p:spPr>
          <a:xfrm>
            <a:off x="937200" y="5160142"/>
            <a:ext cx="10317600" cy="842153"/>
          </a:xfrm>
        </p:spPr>
        <p:txBody>
          <a:bodyPr anchor="t"/>
          <a:lstStyle>
            <a:lvl1pPr marL="0" indent="0" algn="ctr">
              <a:lnSpc>
                <a:spcPct val="100000"/>
              </a:lnSpc>
              <a:spcBef>
                <a:spcPts val="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1pPr>
            <a:lvl2pPr marL="0" indent="0" algn="ctr">
              <a:lnSpc>
                <a:spcPct val="100000"/>
              </a:lnSpc>
              <a:spcBef>
                <a:spcPts val="0"/>
              </a:spcBef>
              <a:buNone/>
              <a:defRPr sz="1500" b="0" i="0">
                <a:solidFill>
                  <a:schemeClr val="bg1"/>
                </a:solidFill>
                <a:effectLst>
                  <a:outerShdw blurRad="50800" dist="38100" dir="2700000" algn="tl" rotWithShape="0">
                    <a:prstClr val="black">
                      <a:alpha val="40000"/>
                    </a:prstClr>
                  </a:outerShdw>
                </a:effectLst>
                <a:latin typeface="+mn-lt"/>
              </a:defRPr>
            </a:lvl2pPr>
            <a:lvl3pPr marL="0" indent="0" algn="ctr">
              <a:lnSpc>
                <a:spcPct val="100000"/>
              </a:lnSpc>
              <a:spcBef>
                <a:spcPts val="0"/>
              </a:spcBef>
              <a:buNone/>
              <a:defRPr sz="1500" b="0" i="0">
                <a:solidFill>
                  <a:schemeClr val="bg1"/>
                </a:solidFill>
                <a:effectLst>
                  <a:outerShdw blurRad="50800" dist="38100" dir="2700000" algn="tl" rotWithShape="0">
                    <a:prstClr val="black">
                      <a:alpha val="40000"/>
                    </a:prstClr>
                  </a:outerShdw>
                </a:effectLst>
                <a:latin typeface="+mn-lt"/>
              </a:defRPr>
            </a:lvl3pPr>
            <a:lvl4pPr marL="0" indent="0" algn="ctr">
              <a:lnSpc>
                <a:spcPct val="100000"/>
              </a:lnSpc>
              <a:spcBef>
                <a:spcPts val="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4pPr>
            <a:lvl5pPr marL="0" indent="0" algn="ctr">
              <a:lnSpc>
                <a:spcPct val="100000"/>
              </a:lnSpc>
              <a:spcBef>
                <a:spcPts val="0"/>
              </a:spcBef>
              <a:buNone/>
              <a:defRPr sz="1500" b="0" i="0">
                <a:solidFill>
                  <a:schemeClr val="bg1"/>
                </a:solidFill>
                <a:effectLst>
                  <a:outerShdw blurRad="50800" dist="38100" dir="2700000" algn="tl" rotWithShape="0">
                    <a:prstClr val="black">
                      <a:alpha val="40000"/>
                    </a:prstClr>
                  </a:outerShdw>
                </a:effectLst>
                <a:latin typeface="+mn-lt"/>
              </a:defRPr>
            </a:lvl5pPr>
            <a:lvl6pPr marL="0" indent="0" algn="ctr">
              <a:lnSpc>
                <a:spcPct val="100000"/>
              </a:lnSpc>
              <a:spcBef>
                <a:spcPts val="0"/>
              </a:spcBef>
              <a:buNone/>
              <a:defRPr sz="1500" b="0" i="0">
                <a:solidFill>
                  <a:schemeClr val="bg1"/>
                </a:solidFill>
                <a:effectLst>
                  <a:outerShdw blurRad="50800" dist="38100" dir="2700000" algn="tl" rotWithShape="0">
                    <a:prstClr val="black">
                      <a:alpha val="40000"/>
                    </a:prstClr>
                  </a:outerShdw>
                </a:effectLst>
                <a:latin typeface="+mn-lt"/>
              </a:defRPr>
            </a:lvl6pPr>
            <a:lvl7pPr marL="0" indent="0" algn="ctr">
              <a:lnSpc>
                <a:spcPct val="100000"/>
              </a:lnSpc>
              <a:spcBef>
                <a:spcPts val="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7pPr>
            <a:lvl8pPr marL="0" indent="0" algn="ctr">
              <a:lnSpc>
                <a:spcPct val="100000"/>
              </a:lnSpc>
              <a:spcBef>
                <a:spcPts val="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8pPr>
            <a:lvl9pPr marL="0" indent="0" algn="ctr">
              <a:lnSpc>
                <a:spcPct val="100000"/>
              </a:lnSpc>
              <a:spcBef>
                <a:spcPts val="0"/>
              </a:spcBef>
              <a:buFont typeface="Arial" panose="020B0604020202020204" pitchFamily="34" charset="0"/>
              <a:buNone/>
              <a:defRPr sz="15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Author</a:t>
            </a:r>
          </a:p>
          <a:p>
            <a:pPr lvl="1"/>
            <a:endParaRPr lang="de-DE" dirty="0"/>
          </a:p>
        </p:txBody>
      </p:sp>
      <p:sp>
        <p:nvSpPr>
          <p:cNvPr id="2" name="Date Placeholder 3">
            <a:extLst>
              <a:ext uri="{FF2B5EF4-FFF2-40B4-BE49-F238E27FC236}">
                <a16:creationId xmlns:a16="http://schemas.microsoft.com/office/drawing/2014/main" id="{304CFC0D-F6B8-6E72-2F7D-4098080247EE}"/>
              </a:ext>
            </a:extLst>
          </p:cNvPr>
          <p:cNvSpPr>
            <a:spLocks noGrp="1"/>
          </p:cNvSpPr>
          <p:nvPr>
            <p:ph type="dt" sz="half" idx="2"/>
          </p:nvPr>
        </p:nvSpPr>
        <p:spPr>
          <a:xfrm rot="16200000">
            <a:off x="9213585" y="3557170"/>
            <a:ext cx="5333530"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8" name="Slide Number Placeholder 5">
            <a:extLst>
              <a:ext uri="{FF2B5EF4-FFF2-40B4-BE49-F238E27FC236}">
                <a16:creationId xmlns:a16="http://schemas.microsoft.com/office/drawing/2014/main" id="{E22FAA5C-4C5C-25C0-8AA2-1268DF92F349}"/>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131141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WB">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0803D47-E512-EF06-12E2-B7C74415E86B}"/>
              </a:ext>
            </a:extLst>
          </p:cNvPr>
          <p:cNvGraphicFramePr>
            <a:graphicFrameLocks noChangeAspect="1"/>
          </p:cNvGraphicFramePr>
          <p:nvPr userDrawn="1">
            <p:custDataLst>
              <p:tags r:id="rId1"/>
            </p:custDataLst>
            <p:extLst>
              <p:ext uri="{D42A27DB-BD31-4B8C-83A1-F6EECF244321}">
                <p14:modId xmlns:p14="http://schemas.microsoft.com/office/powerpoint/2010/main" val="373291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DD711C6-3575-E329-8DF2-78A22FB75CF7}"/>
              </a:ext>
            </a:extLst>
          </p:cNvPr>
          <p:cNvSpPr>
            <a:spLocks noGrp="1"/>
          </p:cNvSpPr>
          <p:nvPr>
            <p:ph type="title" hasCustomPrompt="1"/>
          </p:nvPr>
        </p:nvSpPr>
        <p:spPr>
          <a:xfrm>
            <a:off x="4687888" y="409433"/>
            <a:ext cx="6096000" cy="5511942"/>
          </a:xfrm>
        </p:spPr>
        <p:txBody>
          <a:bodyPr vert="horz" anchor="ctr"/>
          <a:lstStyle>
            <a:lvl1pPr>
              <a:lnSpc>
                <a:spcPct val="120000"/>
              </a:lnSpc>
              <a:defRPr b="0" i="1">
                <a:solidFill>
                  <a:schemeClr val="bg2"/>
                </a:solidFill>
                <a:latin typeface="Georgia" panose="02040502050405020303" pitchFamily="18" charset="0"/>
              </a:defRPr>
            </a:lvl1pPr>
          </a:lstStyle>
          <a:p>
            <a:r>
              <a:rPr lang="en-GB" noProof="0" dirty="0"/>
              <a:t>Quote, Georgia, Italic, 30 pt</a:t>
            </a:r>
            <a:br>
              <a:rPr lang="en-GB" noProof="0" dirty="0"/>
            </a:br>
            <a:r>
              <a:rPr lang="en-GB" noProof="0" dirty="0"/>
              <a:t>No more than 5 lines of text</a:t>
            </a:r>
          </a:p>
        </p:txBody>
      </p:sp>
      <p:sp>
        <p:nvSpPr>
          <p:cNvPr id="3" name="Fußzeilenplatzhalter 2">
            <a:extLst>
              <a:ext uri="{FF2B5EF4-FFF2-40B4-BE49-F238E27FC236}">
                <a16:creationId xmlns:a16="http://schemas.microsoft.com/office/drawing/2014/main" id="{4D1A2CCA-096A-39D7-4AD8-5CC50BA94574}"/>
              </a:ext>
            </a:extLst>
          </p:cNvPr>
          <p:cNvSpPr>
            <a:spLocks noGrp="1"/>
          </p:cNvSpPr>
          <p:nvPr>
            <p:ph type="ftr" sz="quarter" idx="10"/>
          </p:nvPr>
        </p:nvSpPr>
        <p:spPr/>
        <p:txBody>
          <a:bodyPr/>
          <a:lstStyle/>
          <a:p>
            <a:r>
              <a:rPr lang="en-GB" noProof="0"/>
              <a:t>La Silla Observing School 2026</a:t>
            </a:r>
            <a:endParaRPr lang="en-GB" i="1" noProof="0" dirty="0"/>
          </a:p>
        </p:txBody>
      </p:sp>
      <p:sp>
        <p:nvSpPr>
          <p:cNvPr id="10" name="Bildplatzhalter 9">
            <a:extLst>
              <a:ext uri="{FF2B5EF4-FFF2-40B4-BE49-F238E27FC236}">
                <a16:creationId xmlns:a16="http://schemas.microsoft.com/office/drawing/2014/main" id="{EE650F25-37DB-98E4-5CF8-2CAC2449D2D7}"/>
              </a:ext>
            </a:extLst>
          </p:cNvPr>
          <p:cNvSpPr>
            <a:spLocks noGrp="1"/>
          </p:cNvSpPr>
          <p:nvPr>
            <p:ph type="pic" sz="quarter" idx="12" hasCustomPrompt="1"/>
          </p:nvPr>
        </p:nvSpPr>
        <p:spPr>
          <a:xfrm>
            <a:off x="918312" y="1843109"/>
            <a:ext cx="2828529" cy="2829600"/>
          </a:xfrm>
          <a:prstGeom prst="ellipse">
            <a:avLst/>
          </a:prstGeom>
          <a:solidFill>
            <a:srgbClr val="D2108D"/>
          </a:solidFill>
        </p:spPr>
        <p:txBody>
          <a:bodyPr anchor="t"/>
          <a:lstStyle>
            <a:lvl1pPr algn="ctr">
              <a:defRPr sz="1000">
                <a:solidFill>
                  <a:schemeClr val="bg1"/>
                </a:solidFill>
              </a:defRPr>
            </a:lvl1pPr>
          </a:lstStyle>
          <a:p>
            <a:r>
              <a:rPr lang="de-CH"/>
              <a:t>Image Placeholder</a:t>
            </a:r>
          </a:p>
        </p:txBody>
      </p:sp>
      <p:sp>
        <p:nvSpPr>
          <p:cNvPr id="20" name="Textplatzhalter 4">
            <a:extLst>
              <a:ext uri="{FF2B5EF4-FFF2-40B4-BE49-F238E27FC236}">
                <a16:creationId xmlns:a16="http://schemas.microsoft.com/office/drawing/2014/main" id="{B5697DE0-7583-A41A-F976-2471323140F6}"/>
              </a:ext>
            </a:extLst>
          </p:cNvPr>
          <p:cNvSpPr>
            <a:spLocks noGrp="1"/>
          </p:cNvSpPr>
          <p:nvPr>
            <p:ph type="body" sz="quarter" idx="13" hasCustomPrompt="1"/>
          </p:nvPr>
        </p:nvSpPr>
        <p:spPr>
          <a:xfrm>
            <a:off x="936625" y="5002125"/>
            <a:ext cx="2791902" cy="919250"/>
          </a:xfrm>
        </p:spPr>
        <p:txBody>
          <a:bodyPr/>
          <a:lstStyle>
            <a:lvl1pPr marL="0" indent="0" algn="ctr">
              <a:lnSpc>
                <a:spcPct val="100000"/>
              </a:lnSpc>
              <a:spcBef>
                <a:spcPts val="600"/>
              </a:spcBef>
              <a:buFont typeface="Arial" panose="020B0604020202020204" pitchFamily="34" charset="0"/>
              <a:buNone/>
              <a:defRPr sz="1500" b="1">
                <a:solidFill>
                  <a:schemeClr val="tx1"/>
                </a:solidFill>
              </a:defRPr>
            </a:lvl1pPr>
            <a:lvl2pPr marL="0" indent="0" algn="ctr">
              <a:lnSpc>
                <a:spcPct val="100000"/>
              </a:lnSpc>
              <a:spcBef>
                <a:spcPts val="600"/>
              </a:spcBef>
              <a:buNone/>
              <a:defRPr sz="1500" b="0">
                <a:solidFill>
                  <a:schemeClr val="tx1"/>
                </a:solidFill>
              </a:defRPr>
            </a:lvl2pPr>
            <a:lvl3pPr marL="0" indent="0" algn="ctr">
              <a:lnSpc>
                <a:spcPct val="100000"/>
              </a:lnSpc>
              <a:spcBef>
                <a:spcPts val="600"/>
              </a:spcBef>
              <a:buNone/>
              <a:defRPr sz="1280" b="0">
                <a:solidFill>
                  <a:schemeClr val="tx1"/>
                </a:solidFill>
              </a:defRPr>
            </a:lvl3pPr>
            <a:lvl4pPr marL="0" indent="0" algn="ctr">
              <a:lnSpc>
                <a:spcPct val="100000"/>
              </a:lnSpc>
              <a:spcBef>
                <a:spcPts val="600"/>
              </a:spcBef>
              <a:buFont typeface="Arial" panose="020B0604020202020204" pitchFamily="34" charset="0"/>
              <a:buNone/>
              <a:defRPr sz="1280" b="0">
                <a:solidFill>
                  <a:schemeClr val="tx1"/>
                </a:solidFill>
              </a:defRPr>
            </a:lvl4pPr>
            <a:lvl5pPr marL="0" indent="0" algn="ctr">
              <a:lnSpc>
                <a:spcPct val="100000"/>
              </a:lnSpc>
              <a:spcBef>
                <a:spcPts val="600"/>
              </a:spcBef>
              <a:buNone/>
              <a:defRPr sz="1280" b="0">
                <a:solidFill>
                  <a:schemeClr val="tx1"/>
                </a:solidFill>
              </a:defRPr>
            </a:lvl5pPr>
            <a:lvl6pPr marL="0" indent="0" algn="ctr">
              <a:lnSpc>
                <a:spcPct val="100000"/>
              </a:lnSpc>
              <a:spcBef>
                <a:spcPts val="600"/>
              </a:spcBef>
              <a:buNone/>
              <a:defRPr sz="1280" b="0">
                <a:solidFill>
                  <a:schemeClr val="tx1"/>
                </a:solidFill>
              </a:defRPr>
            </a:lvl6pPr>
            <a:lvl7pPr marL="0" indent="0" algn="ctr">
              <a:lnSpc>
                <a:spcPct val="100000"/>
              </a:lnSpc>
              <a:spcBef>
                <a:spcPts val="600"/>
              </a:spcBef>
              <a:buFont typeface="Arial" panose="020B0604020202020204" pitchFamily="34" charset="0"/>
              <a:buNone/>
              <a:defRPr sz="1280" b="0">
                <a:solidFill>
                  <a:schemeClr val="tx1"/>
                </a:solidFill>
              </a:defRPr>
            </a:lvl7pPr>
            <a:lvl8pPr marL="0" indent="0" algn="ctr">
              <a:lnSpc>
                <a:spcPct val="100000"/>
              </a:lnSpc>
              <a:spcBef>
                <a:spcPts val="600"/>
              </a:spcBef>
              <a:buFont typeface="Arial" panose="020B0604020202020204" pitchFamily="34" charset="0"/>
              <a:buNone/>
              <a:defRPr sz="1280" b="0">
                <a:solidFill>
                  <a:schemeClr val="tx1"/>
                </a:solidFill>
              </a:defRPr>
            </a:lvl8pPr>
            <a:lvl9pPr marL="0" indent="0" algn="ctr">
              <a:lnSpc>
                <a:spcPct val="100000"/>
              </a:lnSpc>
              <a:spcBef>
                <a:spcPts val="600"/>
              </a:spcBef>
              <a:buFont typeface="Arial" panose="020B0604020202020204" pitchFamily="34" charset="0"/>
              <a:buNone/>
              <a:defRPr sz="1280" b="0" i="0">
                <a:solidFill>
                  <a:schemeClr val="tx1"/>
                </a:solidFill>
                <a:latin typeface="+mn-lt"/>
              </a:defRPr>
            </a:lvl9pPr>
          </a:lstStyle>
          <a:p>
            <a:pPr lvl="0"/>
            <a:r>
              <a:rPr lang="en-GB" noProof="0" dirty="0"/>
              <a:t>First Name Surname</a:t>
            </a:r>
          </a:p>
          <a:p>
            <a:pPr lvl="1"/>
            <a:r>
              <a:rPr lang="en-GB" noProof="0" dirty="0"/>
              <a:t>Position</a:t>
            </a:r>
          </a:p>
          <a:p>
            <a:pPr lvl="2"/>
            <a:endParaRPr lang="de-CH" dirty="0"/>
          </a:p>
        </p:txBody>
      </p:sp>
      <p:sp>
        <p:nvSpPr>
          <p:cNvPr id="4" name="Date Placeholder 3">
            <a:extLst>
              <a:ext uri="{FF2B5EF4-FFF2-40B4-BE49-F238E27FC236}">
                <a16:creationId xmlns:a16="http://schemas.microsoft.com/office/drawing/2014/main" id="{C3765739-CD2F-8DC7-5976-CD1FE8BF355E}"/>
              </a:ext>
            </a:extLst>
          </p:cNvPr>
          <p:cNvSpPr>
            <a:spLocks noGrp="1"/>
          </p:cNvSpPr>
          <p:nvPr>
            <p:ph type="dt" sz="half" idx="2"/>
          </p:nvPr>
        </p:nvSpPr>
        <p:spPr>
          <a:xfrm rot="16200000">
            <a:off x="9206579" y="3558941"/>
            <a:ext cx="5347541"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7" name="Slide Number Placeholder 5">
            <a:extLst>
              <a:ext uri="{FF2B5EF4-FFF2-40B4-BE49-F238E27FC236}">
                <a16:creationId xmlns:a16="http://schemas.microsoft.com/office/drawing/2014/main" id="{DCAD787F-CA08-939C-59CD-57F8A27451E0}"/>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2105088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Quote+IB">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9EC3DABE-D4E5-D351-963E-34FD93396B7C}"/>
              </a:ext>
            </a:extLst>
          </p:cNvPr>
          <p:cNvGraphicFramePr>
            <a:graphicFrameLocks noChangeAspect="1"/>
          </p:cNvGraphicFramePr>
          <p:nvPr userDrawn="1">
            <p:custDataLst>
              <p:tags r:id="rId1"/>
            </p:custDataLst>
            <p:extLst>
              <p:ext uri="{D42A27DB-BD31-4B8C-83A1-F6EECF244321}">
                <p14:modId xmlns:p14="http://schemas.microsoft.com/office/powerpoint/2010/main" val="1801366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DD711C6-3575-E329-8DF2-78A22FB75CF7}"/>
              </a:ext>
            </a:extLst>
          </p:cNvPr>
          <p:cNvSpPr>
            <a:spLocks noGrp="1"/>
          </p:cNvSpPr>
          <p:nvPr>
            <p:ph type="title" hasCustomPrompt="1"/>
          </p:nvPr>
        </p:nvSpPr>
        <p:spPr>
          <a:xfrm>
            <a:off x="937200" y="4012442"/>
            <a:ext cx="10317600" cy="832513"/>
          </a:xfrm>
        </p:spPr>
        <p:txBody>
          <a:bodyPr vert="horz" anchor="b"/>
          <a:lstStyle>
            <a:lvl1pPr algn="ctr">
              <a:lnSpc>
                <a:spcPct val="120000"/>
              </a:lnSpc>
              <a:defRPr b="0" i="1">
                <a:solidFill>
                  <a:schemeClr val="bg2"/>
                </a:solidFill>
                <a:latin typeface="Georgia" panose="02040502050405020303" pitchFamily="18" charset="0"/>
              </a:defRPr>
            </a:lvl1pPr>
          </a:lstStyle>
          <a:p>
            <a:r>
              <a:rPr lang="en-GB" noProof="0" dirty="0"/>
              <a:t>Short Quote, Georgia, Italic, 30 pt</a:t>
            </a:r>
          </a:p>
        </p:txBody>
      </p:sp>
      <p:sp>
        <p:nvSpPr>
          <p:cNvPr id="10" name="Bildplatzhalter 9">
            <a:extLst>
              <a:ext uri="{FF2B5EF4-FFF2-40B4-BE49-F238E27FC236}">
                <a16:creationId xmlns:a16="http://schemas.microsoft.com/office/drawing/2014/main" id="{EE650F25-37DB-98E4-5CF8-2CAC2449D2D7}"/>
              </a:ext>
            </a:extLst>
          </p:cNvPr>
          <p:cNvSpPr>
            <a:spLocks noGrp="1"/>
          </p:cNvSpPr>
          <p:nvPr>
            <p:ph type="pic" sz="quarter" idx="12" hasCustomPrompt="1"/>
          </p:nvPr>
        </p:nvSpPr>
        <p:spPr>
          <a:xfrm>
            <a:off x="4681736" y="1065186"/>
            <a:ext cx="2828529" cy="2829600"/>
          </a:xfrm>
          <a:prstGeom prst="ellipse">
            <a:avLst/>
          </a:prstGeom>
          <a:solidFill>
            <a:srgbClr val="D2108D"/>
          </a:solidFill>
        </p:spPr>
        <p:txBody>
          <a:bodyPr anchor="t"/>
          <a:lstStyle>
            <a:lvl1pPr algn="ctr">
              <a:defRPr sz="1000">
                <a:solidFill>
                  <a:schemeClr val="bg1"/>
                </a:solidFill>
              </a:defRPr>
            </a:lvl1pPr>
          </a:lstStyle>
          <a:p>
            <a:r>
              <a:rPr lang="de-CH"/>
              <a:t>Image Placeholder</a:t>
            </a:r>
          </a:p>
        </p:txBody>
      </p:sp>
      <p:sp>
        <p:nvSpPr>
          <p:cNvPr id="20" name="Textplatzhalter 4">
            <a:extLst>
              <a:ext uri="{FF2B5EF4-FFF2-40B4-BE49-F238E27FC236}">
                <a16:creationId xmlns:a16="http://schemas.microsoft.com/office/drawing/2014/main" id="{B5697DE0-7583-A41A-F976-2471323140F6}"/>
              </a:ext>
            </a:extLst>
          </p:cNvPr>
          <p:cNvSpPr>
            <a:spLocks noGrp="1"/>
          </p:cNvSpPr>
          <p:nvPr>
            <p:ph type="body" sz="quarter" idx="13" hasCustomPrompt="1"/>
          </p:nvPr>
        </p:nvSpPr>
        <p:spPr>
          <a:xfrm>
            <a:off x="4681736" y="5513697"/>
            <a:ext cx="2828529" cy="596780"/>
          </a:xfrm>
        </p:spPr>
        <p:txBody>
          <a:bodyPr/>
          <a:lstStyle>
            <a:lvl1pPr marL="0" indent="0" algn="ctr">
              <a:lnSpc>
                <a:spcPct val="100000"/>
              </a:lnSpc>
              <a:spcBef>
                <a:spcPts val="600"/>
              </a:spcBef>
              <a:buFont typeface="Arial" panose="020B0604020202020204" pitchFamily="34" charset="0"/>
              <a:buNone/>
              <a:defRPr sz="1500" b="1">
                <a:solidFill>
                  <a:schemeClr val="tx1"/>
                </a:solidFill>
              </a:defRPr>
            </a:lvl1pPr>
            <a:lvl2pPr marL="0" indent="0" algn="ctr">
              <a:lnSpc>
                <a:spcPct val="100000"/>
              </a:lnSpc>
              <a:spcBef>
                <a:spcPts val="600"/>
              </a:spcBef>
              <a:buNone/>
              <a:defRPr sz="1500" b="0">
                <a:solidFill>
                  <a:schemeClr val="tx1"/>
                </a:solidFill>
              </a:defRPr>
            </a:lvl2pPr>
            <a:lvl3pPr marL="0" indent="0" algn="ctr">
              <a:lnSpc>
                <a:spcPct val="100000"/>
              </a:lnSpc>
              <a:spcBef>
                <a:spcPts val="600"/>
              </a:spcBef>
              <a:buNone/>
              <a:defRPr sz="1280" b="0">
                <a:solidFill>
                  <a:schemeClr val="tx1"/>
                </a:solidFill>
              </a:defRPr>
            </a:lvl3pPr>
            <a:lvl4pPr marL="0" indent="0" algn="ctr">
              <a:lnSpc>
                <a:spcPct val="100000"/>
              </a:lnSpc>
              <a:spcBef>
                <a:spcPts val="600"/>
              </a:spcBef>
              <a:buFont typeface="Arial" panose="020B0604020202020204" pitchFamily="34" charset="0"/>
              <a:buNone/>
              <a:defRPr sz="1280" b="0">
                <a:solidFill>
                  <a:schemeClr val="tx1"/>
                </a:solidFill>
              </a:defRPr>
            </a:lvl4pPr>
            <a:lvl5pPr marL="0" indent="0" algn="ctr">
              <a:lnSpc>
                <a:spcPct val="100000"/>
              </a:lnSpc>
              <a:spcBef>
                <a:spcPts val="600"/>
              </a:spcBef>
              <a:buNone/>
              <a:defRPr sz="1280" b="0">
                <a:solidFill>
                  <a:schemeClr val="tx1"/>
                </a:solidFill>
              </a:defRPr>
            </a:lvl5pPr>
            <a:lvl6pPr marL="0" indent="0" algn="ctr">
              <a:lnSpc>
                <a:spcPct val="100000"/>
              </a:lnSpc>
              <a:spcBef>
                <a:spcPts val="600"/>
              </a:spcBef>
              <a:buNone/>
              <a:defRPr sz="1280" b="0">
                <a:solidFill>
                  <a:schemeClr val="tx1"/>
                </a:solidFill>
              </a:defRPr>
            </a:lvl6pPr>
            <a:lvl7pPr marL="0" indent="0" algn="ctr">
              <a:lnSpc>
                <a:spcPct val="100000"/>
              </a:lnSpc>
              <a:spcBef>
                <a:spcPts val="600"/>
              </a:spcBef>
              <a:buFont typeface="Arial" panose="020B0604020202020204" pitchFamily="34" charset="0"/>
              <a:buNone/>
              <a:defRPr sz="1280" b="0">
                <a:solidFill>
                  <a:schemeClr val="tx1"/>
                </a:solidFill>
              </a:defRPr>
            </a:lvl7pPr>
            <a:lvl8pPr marL="0" indent="0" algn="ctr">
              <a:lnSpc>
                <a:spcPct val="100000"/>
              </a:lnSpc>
              <a:spcBef>
                <a:spcPts val="600"/>
              </a:spcBef>
              <a:buFont typeface="Arial" panose="020B0604020202020204" pitchFamily="34" charset="0"/>
              <a:buNone/>
              <a:defRPr sz="1280" b="0">
                <a:solidFill>
                  <a:schemeClr val="tx1"/>
                </a:solidFill>
              </a:defRPr>
            </a:lvl8pPr>
            <a:lvl9pPr marL="0" indent="0" algn="ctr">
              <a:lnSpc>
                <a:spcPct val="100000"/>
              </a:lnSpc>
              <a:spcBef>
                <a:spcPts val="600"/>
              </a:spcBef>
              <a:buFont typeface="Arial" panose="020B0604020202020204" pitchFamily="34" charset="0"/>
              <a:buNone/>
              <a:defRPr sz="1280" b="0" i="0">
                <a:solidFill>
                  <a:schemeClr val="tx1"/>
                </a:solidFill>
                <a:latin typeface="+mn-lt"/>
              </a:defRPr>
            </a:lvl9pPr>
          </a:lstStyle>
          <a:p>
            <a:pPr lvl="0"/>
            <a:r>
              <a:rPr lang="en-GB" noProof="0" dirty="0"/>
              <a:t>First Name Surname</a:t>
            </a:r>
          </a:p>
          <a:p>
            <a:pPr lvl="1"/>
            <a:r>
              <a:rPr lang="en-GB" noProof="0" dirty="0"/>
              <a:t>Position</a:t>
            </a:r>
          </a:p>
          <a:p>
            <a:pPr lvl="2"/>
            <a:endParaRPr lang="de-CH" dirty="0"/>
          </a:p>
        </p:txBody>
      </p:sp>
      <p:cxnSp>
        <p:nvCxnSpPr>
          <p:cNvPr id="5" name="Gerader Verbinder 4">
            <a:extLst>
              <a:ext uri="{FF2B5EF4-FFF2-40B4-BE49-F238E27FC236}">
                <a16:creationId xmlns:a16="http://schemas.microsoft.com/office/drawing/2014/main" id="{8C43B717-B5B8-6114-C8A3-4E3DC6E2F403}"/>
              </a:ext>
            </a:extLst>
          </p:cNvPr>
          <p:cNvCxnSpPr/>
          <p:nvPr userDrawn="1"/>
        </p:nvCxnSpPr>
        <p:spPr>
          <a:xfrm>
            <a:off x="5376000" y="5179326"/>
            <a:ext cx="144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1F2DA2F4-6869-963F-1C8F-DC9A296EE591}"/>
              </a:ext>
            </a:extLst>
          </p:cNvPr>
          <p:cNvSpPr>
            <a:spLocks noGrp="1"/>
          </p:cNvSpPr>
          <p:nvPr>
            <p:ph type="ftr" sz="quarter" idx="14"/>
          </p:nvPr>
        </p:nvSpPr>
        <p:spPr/>
        <p:txBody>
          <a:bodyPr/>
          <a:lstStyle/>
          <a:p>
            <a:r>
              <a:rPr lang="en-GB" noProof="0"/>
              <a:t>La Silla Observing School 2026</a:t>
            </a:r>
            <a:endParaRPr lang="en-GB" i="1" noProof="0" dirty="0"/>
          </a:p>
        </p:txBody>
      </p:sp>
      <p:sp>
        <p:nvSpPr>
          <p:cNvPr id="3" name="Date Placeholder 3">
            <a:extLst>
              <a:ext uri="{FF2B5EF4-FFF2-40B4-BE49-F238E27FC236}">
                <a16:creationId xmlns:a16="http://schemas.microsoft.com/office/drawing/2014/main" id="{D24734D8-8B07-78D5-43B8-8F1E5049E5F1}"/>
              </a:ext>
            </a:extLst>
          </p:cNvPr>
          <p:cNvSpPr>
            <a:spLocks noGrp="1"/>
          </p:cNvSpPr>
          <p:nvPr>
            <p:ph type="dt" sz="half" idx="2"/>
          </p:nvPr>
        </p:nvSpPr>
        <p:spPr>
          <a:xfrm rot="16200000">
            <a:off x="9218099" y="3570460"/>
            <a:ext cx="5324502"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8" name="Slide Number Placeholder 5">
            <a:extLst>
              <a:ext uri="{FF2B5EF4-FFF2-40B4-BE49-F238E27FC236}">
                <a16:creationId xmlns:a16="http://schemas.microsoft.com/office/drawing/2014/main" id="{C8CCC7B4-F4B9-6134-9B2E-4BEA839EA568}"/>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1045262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1A3CC9D-C8AC-9800-39AE-668220846C2B}"/>
              </a:ext>
            </a:extLst>
          </p:cNvPr>
          <p:cNvGraphicFramePr>
            <a:graphicFrameLocks noChangeAspect="1"/>
          </p:cNvGraphicFramePr>
          <p:nvPr userDrawn="1">
            <p:custDataLst>
              <p:tags r:id="rId1"/>
            </p:custDataLst>
            <p:extLst>
              <p:ext uri="{D42A27DB-BD31-4B8C-83A1-F6EECF244321}">
                <p14:modId xmlns:p14="http://schemas.microsoft.com/office/powerpoint/2010/main" val="3964383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56317E-20F6-4DD1-F84D-E40AE39EE331}"/>
              </a:ext>
            </a:extLst>
          </p:cNvPr>
          <p:cNvSpPr>
            <a:spLocks noGrp="1"/>
          </p:cNvSpPr>
          <p:nvPr>
            <p:ph type="ctrTitle" hasCustomPrompt="1"/>
          </p:nvPr>
        </p:nvSpPr>
        <p:spPr>
          <a:xfrm>
            <a:off x="937200" y="1577976"/>
            <a:ext cx="10317600" cy="892270"/>
          </a:xfrm>
        </p:spPr>
        <p:txBody>
          <a:bodyPr vert="horz" anchor="b"/>
          <a:lstStyle>
            <a:lvl1pPr algn="ctr">
              <a:lnSpc>
                <a:spcPct val="100000"/>
              </a:lnSpc>
              <a:defRPr sz="4000">
                <a:solidFill>
                  <a:schemeClr val="bg1"/>
                </a:solidFill>
              </a:defRPr>
            </a:lvl1pPr>
          </a:lstStyle>
          <a:p>
            <a:r>
              <a:rPr lang="en-GB" noProof="0" dirty="0"/>
              <a:t>Thank you!</a:t>
            </a:r>
          </a:p>
        </p:txBody>
      </p:sp>
      <p:sp>
        <p:nvSpPr>
          <p:cNvPr id="3" name="Untertitel 2">
            <a:extLst>
              <a:ext uri="{FF2B5EF4-FFF2-40B4-BE49-F238E27FC236}">
                <a16:creationId xmlns:a16="http://schemas.microsoft.com/office/drawing/2014/main" id="{A7200802-0D82-2861-8BEB-447967F5568E}"/>
              </a:ext>
            </a:extLst>
          </p:cNvPr>
          <p:cNvSpPr>
            <a:spLocks noGrp="1"/>
          </p:cNvSpPr>
          <p:nvPr>
            <p:ph type="subTitle" idx="1" hasCustomPrompt="1"/>
          </p:nvPr>
        </p:nvSpPr>
        <p:spPr>
          <a:xfrm>
            <a:off x="937200" y="3477296"/>
            <a:ext cx="10317600" cy="1789740"/>
          </a:xfrm>
        </p:spPr>
        <p:txBody>
          <a:bodyPr/>
          <a:lstStyle>
            <a:lvl1pPr marL="0" indent="0" algn="ctr">
              <a:lnSpc>
                <a:spcPct val="111000"/>
              </a:lnSpc>
              <a:buNone/>
              <a:defRPr sz="1800" b="1" i="0">
                <a:solidFill>
                  <a:schemeClr val="bg1"/>
                </a:solidFill>
                <a:latin typeface="+mn-lt"/>
              </a:defRPr>
            </a:lvl1pPr>
            <a:lvl2pPr marL="0" indent="0" algn="ctr">
              <a:lnSpc>
                <a:spcPct val="111000"/>
              </a:lnSpc>
              <a:buNone/>
              <a:defRPr sz="1800" b="1" i="0">
                <a:solidFill>
                  <a:schemeClr val="bg1"/>
                </a:solidFill>
                <a:latin typeface="+mn-lt"/>
              </a:defRPr>
            </a:lvl2pPr>
            <a:lvl3pPr marL="0" indent="0" algn="ctr">
              <a:lnSpc>
                <a:spcPct val="111000"/>
              </a:lnSpc>
              <a:buNone/>
              <a:defRPr sz="1800" b="1" i="0">
                <a:solidFill>
                  <a:schemeClr val="bg1"/>
                </a:solidFill>
                <a:latin typeface="+mn-lt"/>
              </a:defRPr>
            </a:lvl3pPr>
            <a:lvl4pPr marL="0" indent="0" algn="ctr">
              <a:lnSpc>
                <a:spcPct val="111000"/>
              </a:lnSpc>
              <a:buNone/>
              <a:defRPr sz="1800" b="1" i="0">
                <a:solidFill>
                  <a:schemeClr val="bg1"/>
                </a:solidFill>
                <a:latin typeface="+mn-lt"/>
              </a:defRPr>
            </a:lvl4pPr>
            <a:lvl5pPr marL="0" indent="0" algn="ctr">
              <a:lnSpc>
                <a:spcPct val="111000"/>
              </a:lnSpc>
              <a:buNone/>
              <a:defRPr sz="1800" b="1" i="0">
                <a:solidFill>
                  <a:schemeClr val="bg1"/>
                </a:solidFill>
                <a:latin typeface="+mn-lt"/>
              </a:defRPr>
            </a:lvl5pPr>
            <a:lvl6pPr marL="0" indent="0" algn="ctr">
              <a:lnSpc>
                <a:spcPct val="111000"/>
              </a:lnSpc>
              <a:buNone/>
              <a:defRPr sz="1800" b="1" i="0">
                <a:solidFill>
                  <a:schemeClr val="bg1"/>
                </a:solidFill>
                <a:latin typeface="+mn-lt"/>
              </a:defRPr>
            </a:lvl6pPr>
            <a:lvl7pPr marL="0" indent="0" algn="ctr">
              <a:lnSpc>
                <a:spcPct val="111000"/>
              </a:lnSpc>
              <a:buNone/>
              <a:defRPr sz="1800" b="1" i="0">
                <a:solidFill>
                  <a:schemeClr val="bg1"/>
                </a:solidFill>
                <a:latin typeface="+mn-lt"/>
              </a:defRPr>
            </a:lvl7pPr>
            <a:lvl8pPr marL="0" indent="0" algn="ctr">
              <a:lnSpc>
                <a:spcPct val="111000"/>
              </a:lnSpc>
              <a:buNone/>
              <a:defRPr sz="1800" b="1" i="0">
                <a:solidFill>
                  <a:schemeClr val="bg1"/>
                </a:solidFill>
                <a:latin typeface="+mn-lt"/>
              </a:defRPr>
            </a:lvl8pPr>
            <a:lvl9pPr marL="0" indent="0" algn="ctr">
              <a:lnSpc>
                <a:spcPct val="111000"/>
              </a:lnSpc>
              <a:buNone/>
              <a:defRPr sz="1800" b="1" i="0">
                <a:solidFill>
                  <a:schemeClr val="bg1"/>
                </a:solidFill>
                <a:latin typeface="+mn-lt"/>
              </a:defRPr>
            </a:lvl9pPr>
          </a:lstStyle>
          <a:p>
            <a:r>
              <a:rPr lang="en-GB" noProof="0" dirty="0"/>
              <a:t>Author’s information</a:t>
            </a:r>
          </a:p>
        </p:txBody>
      </p:sp>
      <p:sp>
        <p:nvSpPr>
          <p:cNvPr id="5" name="Fußzeilenplatzhalter 4">
            <a:extLst>
              <a:ext uri="{FF2B5EF4-FFF2-40B4-BE49-F238E27FC236}">
                <a16:creationId xmlns:a16="http://schemas.microsoft.com/office/drawing/2014/main" id="{6241F204-6F2D-454B-4B2A-5AE567FE2785}"/>
              </a:ext>
            </a:extLst>
          </p:cNvPr>
          <p:cNvSpPr>
            <a:spLocks noGrp="1"/>
          </p:cNvSpPr>
          <p:nvPr>
            <p:ph type="ftr" sz="quarter" idx="11"/>
          </p:nvPr>
        </p:nvSpPr>
        <p:spPr/>
        <p:txBody>
          <a:bodyPr/>
          <a:lstStyle>
            <a:lvl1pPr>
              <a:defRPr>
                <a:solidFill>
                  <a:schemeClr val="bg1"/>
                </a:solidFill>
              </a:defRPr>
            </a:lvl1pPr>
          </a:lstStyle>
          <a:p>
            <a:r>
              <a:rPr lang="en-GB" noProof="0"/>
              <a:t>La Silla Observing School 2026</a:t>
            </a:r>
            <a:endParaRPr lang="en-GB" i="1" noProof="0" dirty="0"/>
          </a:p>
        </p:txBody>
      </p:sp>
      <p:cxnSp>
        <p:nvCxnSpPr>
          <p:cNvPr id="11" name="Gerader Verbinder 10">
            <a:extLst>
              <a:ext uri="{FF2B5EF4-FFF2-40B4-BE49-F238E27FC236}">
                <a16:creationId xmlns:a16="http://schemas.microsoft.com/office/drawing/2014/main" id="{E0057D23-33FB-CFEA-DDE7-F0911EE720DC}"/>
              </a:ext>
            </a:extLst>
          </p:cNvPr>
          <p:cNvCxnSpPr/>
          <p:nvPr userDrawn="1"/>
        </p:nvCxnSpPr>
        <p:spPr>
          <a:xfrm>
            <a:off x="4692001" y="2937675"/>
            <a:ext cx="28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A7184D4A-ABC6-73B7-3255-011F9072AA02}"/>
              </a:ext>
            </a:extLst>
          </p:cNvPr>
          <p:cNvCxnSpPr/>
          <p:nvPr userDrawn="1"/>
        </p:nvCxnSpPr>
        <p:spPr>
          <a:xfrm>
            <a:off x="0" y="6382322"/>
            <a:ext cx="60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10BF81FC-50A5-9498-E3B5-98F18550603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28400" y="399600"/>
            <a:ext cx="497477" cy="647783"/>
          </a:xfrm>
          <a:prstGeom prst="rect">
            <a:avLst/>
          </a:prstGeom>
        </p:spPr>
      </p:pic>
      <p:sp>
        <p:nvSpPr>
          <p:cNvPr id="7" name="Date Placeholder 3">
            <a:extLst>
              <a:ext uri="{FF2B5EF4-FFF2-40B4-BE49-F238E27FC236}">
                <a16:creationId xmlns:a16="http://schemas.microsoft.com/office/drawing/2014/main" id="{3BACF552-8FB0-CAE7-0584-8327FAA9D384}"/>
              </a:ext>
            </a:extLst>
          </p:cNvPr>
          <p:cNvSpPr>
            <a:spLocks noGrp="1"/>
          </p:cNvSpPr>
          <p:nvPr>
            <p:ph type="dt" sz="half" idx="2"/>
          </p:nvPr>
        </p:nvSpPr>
        <p:spPr>
          <a:xfrm rot="16200000">
            <a:off x="9212880" y="3557876"/>
            <a:ext cx="5334939"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2" name="Slide Number Placeholder 5">
            <a:extLst>
              <a:ext uri="{FF2B5EF4-FFF2-40B4-BE49-F238E27FC236}">
                <a16:creationId xmlns:a16="http://schemas.microsoft.com/office/drawing/2014/main" id="{F7413DAC-6F2A-B640-BB3F-22EB0960CCE7}"/>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3177284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nect with ESO">
    <p:spTree>
      <p:nvGrpSpPr>
        <p:cNvPr id="1" name=""/>
        <p:cNvGrpSpPr/>
        <p:nvPr/>
      </p:nvGrpSpPr>
      <p:grpSpPr>
        <a:xfrm>
          <a:off x="0" y="0"/>
          <a:ext cx="0" cy="0"/>
          <a:chOff x="0" y="0"/>
          <a:chExt cx="0" cy="0"/>
        </a:xfrm>
      </p:grpSpPr>
      <p:pic>
        <p:nvPicPr>
          <p:cNvPr id="9" name="Flags">
            <a:extLst>
              <a:ext uri="{FF2B5EF4-FFF2-40B4-BE49-F238E27FC236}">
                <a16:creationId xmlns:a16="http://schemas.microsoft.com/office/drawing/2014/main" id="{28A2FD6F-B5EB-75B2-792F-2B7BDB734F90}"/>
              </a:ext>
            </a:extLst>
          </p:cNvPr>
          <p:cNvPicPr>
            <a:picLocks noChangeAspect="1"/>
          </p:cNvPicPr>
          <p:nvPr userDrawn="1"/>
        </p:nvPicPr>
        <p:blipFill>
          <a:blip r:embed="rId2"/>
          <a:stretch>
            <a:fillRect/>
          </a:stretch>
        </p:blipFill>
        <p:spPr>
          <a:xfrm>
            <a:off x="0" y="6204867"/>
            <a:ext cx="6097313" cy="184179"/>
          </a:xfrm>
          <a:prstGeom prst="rect">
            <a:avLst/>
          </a:prstGeom>
        </p:spPr>
      </p:pic>
      <p:cxnSp>
        <p:nvCxnSpPr>
          <p:cNvPr id="11" name="Gerader Verbinder 10">
            <a:extLst>
              <a:ext uri="{FF2B5EF4-FFF2-40B4-BE49-F238E27FC236}">
                <a16:creationId xmlns:a16="http://schemas.microsoft.com/office/drawing/2014/main" id="{E0057D23-33FB-CFEA-DDE7-F0911EE720DC}"/>
              </a:ext>
            </a:extLst>
          </p:cNvPr>
          <p:cNvCxnSpPr/>
          <p:nvPr userDrawn="1"/>
        </p:nvCxnSpPr>
        <p:spPr>
          <a:xfrm>
            <a:off x="4692001" y="3401704"/>
            <a:ext cx="280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94812D6F-7F2D-9792-3A4B-B9117829B507}"/>
              </a:ext>
            </a:extLst>
          </p:cNvPr>
          <p:cNvSpPr txBox="1"/>
          <p:nvPr userDrawn="1"/>
        </p:nvSpPr>
        <p:spPr>
          <a:xfrm>
            <a:off x="1885666" y="2202954"/>
            <a:ext cx="8420668" cy="707886"/>
          </a:xfrm>
          <a:prstGeom prst="rect">
            <a:avLst/>
          </a:prstGeom>
          <a:noFill/>
        </p:spPr>
        <p:txBody>
          <a:bodyPr wrap="square" rtlCol="0">
            <a:spAutoFit/>
          </a:bodyPr>
          <a:lstStyle/>
          <a:p>
            <a:pPr algn="ctr"/>
            <a:r>
              <a:rPr lang="en-GB" sz="4000" b="1" noProof="0" dirty="0">
                <a:solidFill>
                  <a:schemeClr val="tx2"/>
                </a:solidFill>
              </a:rPr>
              <a:t>Connect with ESO</a:t>
            </a:r>
          </a:p>
        </p:txBody>
      </p:sp>
      <p:grpSp>
        <p:nvGrpSpPr>
          <p:cNvPr id="7" name="Icons social media">
            <a:extLst>
              <a:ext uri="{FF2B5EF4-FFF2-40B4-BE49-F238E27FC236}">
                <a16:creationId xmlns:a16="http://schemas.microsoft.com/office/drawing/2014/main" id="{3A749136-AA50-8556-2B2B-1212D11DF3FA}"/>
              </a:ext>
            </a:extLst>
          </p:cNvPr>
          <p:cNvGrpSpPr/>
          <p:nvPr userDrawn="1"/>
        </p:nvGrpSpPr>
        <p:grpSpPr>
          <a:xfrm>
            <a:off x="4692001" y="4037525"/>
            <a:ext cx="2808666" cy="536494"/>
            <a:chOff x="2527782" y="2733756"/>
            <a:chExt cx="2808666" cy="536494"/>
          </a:xfrm>
        </p:grpSpPr>
        <p:pic>
          <p:nvPicPr>
            <p:cNvPr id="10" name="Icon linkedin">
              <a:extLst>
                <a:ext uri="{FF2B5EF4-FFF2-40B4-BE49-F238E27FC236}">
                  <a16:creationId xmlns:a16="http://schemas.microsoft.com/office/drawing/2014/main" id="{1EF6A419-27B0-5B79-B0A3-B0BDAF71C649}"/>
                </a:ext>
              </a:extLst>
            </p:cNvPr>
            <p:cNvPicPr/>
            <p:nvPr userDrawn="1"/>
          </p:nvPicPr>
          <p:blipFill>
            <a:blip r:embed="rId3"/>
            <a:stretch>
              <a:fillRect/>
            </a:stretch>
          </p:blipFill>
          <p:spPr>
            <a:xfrm>
              <a:off x="4804788" y="2733756"/>
              <a:ext cx="531660" cy="536494"/>
            </a:xfrm>
            <a:prstGeom prst="rect">
              <a:avLst/>
            </a:prstGeom>
          </p:spPr>
        </p:pic>
        <p:pic>
          <p:nvPicPr>
            <p:cNvPr id="12" name="Icon youtube">
              <a:extLst>
                <a:ext uri="{FF2B5EF4-FFF2-40B4-BE49-F238E27FC236}">
                  <a16:creationId xmlns:a16="http://schemas.microsoft.com/office/drawing/2014/main" id="{5EBDB13F-BAC1-1D0C-D007-E0504A0538BD}"/>
                </a:ext>
              </a:extLst>
            </p:cNvPr>
            <p:cNvPicPr/>
            <p:nvPr userDrawn="1"/>
          </p:nvPicPr>
          <p:blipFill>
            <a:blip r:embed="rId4"/>
            <a:stretch>
              <a:fillRect/>
            </a:stretch>
          </p:blipFill>
          <p:spPr>
            <a:xfrm>
              <a:off x="4235013" y="2733756"/>
              <a:ext cx="531703" cy="536494"/>
            </a:xfrm>
            <a:prstGeom prst="rect">
              <a:avLst/>
            </a:prstGeom>
          </p:spPr>
        </p:pic>
        <p:pic>
          <p:nvPicPr>
            <p:cNvPr id="13" name="Icon twitter">
              <a:extLst>
                <a:ext uri="{FF2B5EF4-FFF2-40B4-BE49-F238E27FC236}">
                  <a16:creationId xmlns:a16="http://schemas.microsoft.com/office/drawing/2014/main" id="{3CCB1F1C-A2A9-87F6-4185-EAB2D0EAE0D0}"/>
                </a:ext>
              </a:extLst>
            </p:cNvPr>
            <p:cNvPicPr/>
            <p:nvPr userDrawn="1"/>
          </p:nvPicPr>
          <p:blipFill>
            <a:blip r:embed="rId5"/>
            <a:stretch>
              <a:fillRect/>
            </a:stretch>
          </p:blipFill>
          <p:spPr>
            <a:xfrm>
              <a:off x="3667655" y="2733756"/>
              <a:ext cx="531703" cy="536494"/>
            </a:xfrm>
            <a:prstGeom prst="rect">
              <a:avLst/>
            </a:prstGeom>
          </p:spPr>
        </p:pic>
        <p:pic>
          <p:nvPicPr>
            <p:cNvPr id="14" name="Icon instagram">
              <a:extLst>
                <a:ext uri="{FF2B5EF4-FFF2-40B4-BE49-F238E27FC236}">
                  <a16:creationId xmlns:a16="http://schemas.microsoft.com/office/drawing/2014/main" id="{D10581A4-8FC9-7176-FC26-604E4386BEA2}"/>
                </a:ext>
              </a:extLst>
            </p:cNvPr>
            <p:cNvPicPr/>
            <p:nvPr userDrawn="1"/>
          </p:nvPicPr>
          <p:blipFill>
            <a:blip r:embed="rId6"/>
            <a:stretch>
              <a:fillRect/>
            </a:stretch>
          </p:blipFill>
          <p:spPr>
            <a:xfrm>
              <a:off x="3092885" y="2733756"/>
              <a:ext cx="536494" cy="536494"/>
            </a:xfrm>
            <a:prstGeom prst="rect">
              <a:avLst/>
            </a:prstGeom>
          </p:spPr>
        </p:pic>
        <p:pic>
          <p:nvPicPr>
            <p:cNvPr id="15" name="Icon facebook">
              <a:extLst>
                <a:ext uri="{FF2B5EF4-FFF2-40B4-BE49-F238E27FC236}">
                  <a16:creationId xmlns:a16="http://schemas.microsoft.com/office/drawing/2014/main" id="{905A3959-BC47-7F0A-C7C1-18CBF2C04094}"/>
                </a:ext>
              </a:extLst>
            </p:cNvPr>
            <p:cNvPicPr/>
            <p:nvPr userDrawn="1"/>
          </p:nvPicPr>
          <p:blipFill>
            <a:blip r:embed="rId7"/>
            <a:stretch>
              <a:fillRect/>
            </a:stretch>
          </p:blipFill>
          <p:spPr>
            <a:xfrm>
              <a:off x="2527782" y="2733756"/>
              <a:ext cx="531703" cy="536494"/>
            </a:xfrm>
            <a:prstGeom prst="rect">
              <a:avLst/>
            </a:prstGeom>
          </p:spPr>
        </p:pic>
      </p:grpSp>
      <p:sp>
        <p:nvSpPr>
          <p:cNvPr id="2" name="Fußzeilenplatzhalter 1">
            <a:extLst>
              <a:ext uri="{FF2B5EF4-FFF2-40B4-BE49-F238E27FC236}">
                <a16:creationId xmlns:a16="http://schemas.microsoft.com/office/drawing/2014/main" id="{0D045A2E-5D04-4A34-24D6-B0E5A23C3D5C}"/>
              </a:ext>
            </a:extLst>
          </p:cNvPr>
          <p:cNvSpPr>
            <a:spLocks noGrp="1"/>
          </p:cNvSpPr>
          <p:nvPr>
            <p:ph type="ftr" sz="quarter" idx="10"/>
          </p:nvPr>
        </p:nvSpPr>
        <p:spPr/>
        <p:txBody>
          <a:bodyPr/>
          <a:lstStyle/>
          <a:p>
            <a:r>
              <a:rPr lang="en-GB" noProof="0"/>
              <a:t>La Silla Observing School 2026</a:t>
            </a:r>
            <a:endParaRPr lang="en-GB" i="1" noProof="0" dirty="0"/>
          </a:p>
        </p:txBody>
      </p:sp>
      <p:pic>
        <p:nvPicPr>
          <p:cNvPr id="3" name="Grafik 2">
            <a:extLst>
              <a:ext uri="{FF2B5EF4-FFF2-40B4-BE49-F238E27FC236}">
                <a16:creationId xmlns:a16="http://schemas.microsoft.com/office/drawing/2014/main" id="{43AF8119-9B4B-D4F5-3356-ED609084619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28400" y="399599"/>
            <a:ext cx="494970" cy="647783"/>
          </a:xfrm>
          <a:prstGeom prst="rect">
            <a:avLst/>
          </a:prstGeom>
        </p:spPr>
      </p:pic>
      <p:sp>
        <p:nvSpPr>
          <p:cNvPr id="4" name="Date Placeholder 3">
            <a:extLst>
              <a:ext uri="{FF2B5EF4-FFF2-40B4-BE49-F238E27FC236}">
                <a16:creationId xmlns:a16="http://schemas.microsoft.com/office/drawing/2014/main" id="{F2F6AEBF-45BD-AB32-079A-1B2E5D11E199}"/>
              </a:ext>
            </a:extLst>
          </p:cNvPr>
          <p:cNvSpPr>
            <a:spLocks noGrp="1"/>
          </p:cNvSpPr>
          <p:nvPr>
            <p:ph type="dt" sz="half" idx="2"/>
          </p:nvPr>
        </p:nvSpPr>
        <p:spPr>
          <a:xfrm rot="16200000">
            <a:off x="9209518" y="3561237"/>
            <a:ext cx="5341664"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16" name="Slide Number Placeholder 5">
            <a:extLst>
              <a:ext uri="{FF2B5EF4-FFF2-40B4-BE49-F238E27FC236}">
                <a16:creationId xmlns:a16="http://schemas.microsoft.com/office/drawing/2014/main" id="{E7B467B1-BC6B-C29B-DB91-4D4076C82656}"/>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4094880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 info + contact">
    <p:bg>
      <p:bgPr>
        <a:solidFill>
          <a:schemeClr val="bg1"/>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5298FC2-5C65-CDAC-06E8-6185752CB3A8}"/>
              </a:ext>
            </a:extLst>
          </p:cNvPr>
          <p:cNvSpPr txBox="1"/>
          <p:nvPr userDrawn="1"/>
        </p:nvSpPr>
        <p:spPr>
          <a:xfrm>
            <a:off x="899999" y="1762360"/>
            <a:ext cx="10392001" cy="707886"/>
          </a:xfrm>
          <a:prstGeom prst="rect">
            <a:avLst/>
          </a:prstGeom>
          <a:noFill/>
        </p:spPr>
        <p:txBody>
          <a:bodyPr wrap="square" rtlCol="0" anchor="b">
            <a:spAutoFit/>
          </a:bodyPr>
          <a:lstStyle/>
          <a:p>
            <a:pPr algn="ctr"/>
            <a:r>
              <a:rPr lang="en-GB" sz="4000" b="1" noProof="0" dirty="0">
                <a:solidFill>
                  <a:schemeClr val="tx2"/>
                </a:solidFill>
              </a:rPr>
              <a:t>Thank you!</a:t>
            </a:r>
          </a:p>
        </p:txBody>
      </p:sp>
      <p:sp>
        <p:nvSpPr>
          <p:cNvPr id="5" name="Fußzeilenplatzhalter 4">
            <a:extLst>
              <a:ext uri="{FF2B5EF4-FFF2-40B4-BE49-F238E27FC236}">
                <a16:creationId xmlns:a16="http://schemas.microsoft.com/office/drawing/2014/main" id="{6241F204-6F2D-454B-4B2A-5AE567FE2785}"/>
              </a:ext>
            </a:extLst>
          </p:cNvPr>
          <p:cNvSpPr>
            <a:spLocks noGrp="1"/>
          </p:cNvSpPr>
          <p:nvPr>
            <p:ph type="ftr" sz="quarter" idx="11"/>
          </p:nvPr>
        </p:nvSpPr>
        <p:spPr/>
        <p:txBody>
          <a:bodyPr/>
          <a:lstStyle>
            <a:lvl1pPr>
              <a:defRPr>
                <a:solidFill>
                  <a:schemeClr val="tx1"/>
                </a:solidFill>
              </a:defRPr>
            </a:lvl1pPr>
          </a:lstStyle>
          <a:p>
            <a:r>
              <a:rPr lang="en-GB" noProof="0"/>
              <a:t>La Silla Observing School 2026</a:t>
            </a:r>
            <a:endParaRPr lang="en-GB" i="1" noProof="0" dirty="0"/>
          </a:p>
        </p:txBody>
      </p:sp>
      <p:cxnSp>
        <p:nvCxnSpPr>
          <p:cNvPr id="11" name="Gerader Verbinder 10">
            <a:extLst>
              <a:ext uri="{FF2B5EF4-FFF2-40B4-BE49-F238E27FC236}">
                <a16:creationId xmlns:a16="http://schemas.microsoft.com/office/drawing/2014/main" id="{E0057D23-33FB-CFEA-DDE7-F0911EE720DC}"/>
              </a:ext>
            </a:extLst>
          </p:cNvPr>
          <p:cNvCxnSpPr/>
          <p:nvPr userDrawn="1"/>
        </p:nvCxnSpPr>
        <p:spPr>
          <a:xfrm>
            <a:off x="4692001" y="2937675"/>
            <a:ext cx="280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Flags">
            <a:extLst>
              <a:ext uri="{FF2B5EF4-FFF2-40B4-BE49-F238E27FC236}">
                <a16:creationId xmlns:a16="http://schemas.microsoft.com/office/drawing/2014/main" id="{A764F50D-C111-1A06-50CF-DC02335D74EB}"/>
              </a:ext>
            </a:extLst>
          </p:cNvPr>
          <p:cNvPicPr>
            <a:picLocks noChangeAspect="1"/>
          </p:cNvPicPr>
          <p:nvPr userDrawn="1"/>
        </p:nvPicPr>
        <p:blipFill>
          <a:blip r:embed="rId2"/>
          <a:stretch>
            <a:fillRect/>
          </a:stretch>
        </p:blipFill>
        <p:spPr>
          <a:xfrm>
            <a:off x="0" y="6204867"/>
            <a:ext cx="6097313" cy="184179"/>
          </a:xfrm>
          <a:prstGeom prst="rect">
            <a:avLst/>
          </a:prstGeom>
        </p:spPr>
      </p:pic>
      <p:pic>
        <p:nvPicPr>
          <p:cNvPr id="9" name="Grafik 8">
            <a:extLst>
              <a:ext uri="{FF2B5EF4-FFF2-40B4-BE49-F238E27FC236}">
                <a16:creationId xmlns:a16="http://schemas.microsoft.com/office/drawing/2014/main" id="{0C60E6F2-1258-CF2E-7F23-6017DCE209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28400" y="399599"/>
            <a:ext cx="494970" cy="647783"/>
          </a:xfrm>
          <a:prstGeom prst="rect">
            <a:avLst/>
          </a:prstGeom>
        </p:spPr>
      </p:pic>
      <p:pic>
        <p:nvPicPr>
          <p:cNvPr id="10" name="Pic youtube">
            <a:extLst>
              <a:ext uri="{FF2B5EF4-FFF2-40B4-BE49-F238E27FC236}">
                <a16:creationId xmlns:a16="http://schemas.microsoft.com/office/drawing/2014/main" id="{F5778EB2-EC7E-C944-1A4F-764D740EB173}"/>
              </a:ext>
            </a:extLst>
          </p:cNvPr>
          <p:cNvPicPr/>
          <p:nvPr userDrawn="1"/>
        </p:nvPicPr>
        <p:blipFill>
          <a:blip r:embed="rId5"/>
          <a:stretch>
            <a:fillRect/>
          </a:stretch>
        </p:blipFill>
        <p:spPr>
          <a:xfrm>
            <a:off x="6329206" y="4912463"/>
            <a:ext cx="263821" cy="266198"/>
          </a:xfrm>
          <a:prstGeom prst="rect">
            <a:avLst/>
          </a:prstGeom>
        </p:spPr>
      </p:pic>
      <p:pic>
        <p:nvPicPr>
          <p:cNvPr id="12" name="Pic linkedin">
            <a:extLst>
              <a:ext uri="{FF2B5EF4-FFF2-40B4-BE49-F238E27FC236}">
                <a16:creationId xmlns:a16="http://schemas.microsoft.com/office/drawing/2014/main" id="{28B71ABF-94C6-D96A-F811-AB42C2ED77F1}"/>
              </a:ext>
            </a:extLst>
          </p:cNvPr>
          <p:cNvPicPr/>
          <p:nvPr userDrawn="1"/>
        </p:nvPicPr>
        <p:blipFill>
          <a:blip r:embed="rId6"/>
          <a:stretch>
            <a:fillRect/>
          </a:stretch>
        </p:blipFill>
        <p:spPr>
          <a:xfrm>
            <a:off x="6329214" y="4558461"/>
            <a:ext cx="263806" cy="266205"/>
          </a:xfrm>
          <a:prstGeom prst="rect">
            <a:avLst/>
          </a:prstGeom>
        </p:spPr>
      </p:pic>
      <p:pic>
        <p:nvPicPr>
          <p:cNvPr id="13" name="Pic twitter">
            <a:extLst>
              <a:ext uri="{FF2B5EF4-FFF2-40B4-BE49-F238E27FC236}">
                <a16:creationId xmlns:a16="http://schemas.microsoft.com/office/drawing/2014/main" id="{193A1D86-2C61-8597-CC7B-FBC3C56BEEED}"/>
              </a:ext>
            </a:extLst>
          </p:cNvPr>
          <p:cNvPicPr/>
          <p:nvPr userDrawn="1"/>
        </p:nvPicPr>
        <p:blipFill>
          <a:blip r:embed="rId7"/>
          <a:stretch>
            <a:fillRect/>
          </a:stretch>
        </p:blipFill>
        <p:spPr>
          <a:xfrm>
            <a:off x="6329202" y="4204458"/>
            <a:ext cx="263828" cy="266205"/>
          </a:xfrm>
          <a:prstGeom prst="rect">
            <a:avLst/>
          </a:prstGeom>
        </p:spPr>
      </p:pic>
      <p:pic>
        <p:nvPicPr>
          <p:cNvPr id="14" name="Pic instagram">
            <a:extLst>
              <a:ext uri="{FF2B5EF4-FFF2-40B4-BE49-F238E27FC236}">
                <a16:creationId xmlns:a16="http://schemas.microsoft.com/office/drawing/2014/main" id="{FF2FF84F-FCA8-2DD2-2641-3120179EB4D0}"/>
              </a:ext>
            </a:extLst>
          </p:cNvPr>
          <p:cNvPicPr/>
          <p:nvPr userDrawn="1"/>
        </p:nvPicPr>
        <p:blipFill>
          <a:blip r:embed="rId8"/>
          <a:stretch>
            <a:fillRect/>
          </a:stretch>
        </p:blipFill>
        <p:spPr>
          <a:xfrm>
            <a:off x="6328013" y="3850455"/>
            <a:ext cx="266205" cy="266205"/>
          </a:xfrm>
          <a:prstGeom prst="rect">
            <a:avLst/>
          </a:prstGeom>
        </p:spPr>
      </p:pic>
      <p:pic>
        <p:nvPicPr>
          <p:cNvPr id="15" name="Pic facebook">
            <a:extLst>
              <a:ext uri="{FF2B5EF4-FFF2-40B4-BE49-F238E27FC236}">
                <a16:creationId xmlns:a16="http://schemas.microsoft.com/office/drawing/2014/main" id="{5588B66B-7848-FD4D-45A9-05C46263FD12}"/>
              </a:ext>
            </a:extLst>
          </p:cNvPr>
          <p:cNvPicPr/>
          <p:nvPr userDrawn="1"/>
        </p:nvPicPr>
        <p:blipFill>
          <a:blip r:embed="rId9"/>
          <a:stretch>
            <a:fillRect/>
          </a:stretch>
        </p:blipFill>
        <p:spPr>
          <a:xfrm>
            <a:off x="6329202" y="3496452"/>
            <a:ext cx="263828" cy="266205"/>
          </a:xfrm>
          <a:prstGeom prst="rect">
            <a:avLst/>
          </a:prstGeom>
        </p:spPr>
      </p:pic>
      <p:sp>
        <p:nvSpPr>
          <p:cNvPr id="22" name="Textplatzhalter 4">
            <a:extLst>
              <a:ext uri="{FF2B5EF4-FFF2-40B4-BE49-F238E27FC236}">
                <a16:creationId xmlns:a16="http://schemas.microsoft.com/office/drawing/2014/main" id="{3A19D0BF-9500-27CE-3021-6A10627B7FA5}"/>
              </a:ext>
            </a:extLst>
          </p:cNvPr>
          <p:cNvSpPr>
            <a:spLocks noGrp="1"/>
          </p:cNvSpPr>
          <p:nvPr>
            <p:ph type="body" sz="quarter" idx="16" hasCustomPrompt="1"/>
          </p:nvPr>
        </p:nvSpPr>
        <p:spPr>
          <a:xfrm>
            <a:off x="6770451" y="3496452"/>
            <a:ext cx="4483337" cy="266205"/>
          </a:xfrm>
        </p:spPr>
        <p:txBody>
          <a:bodyPr anchor="ctr"/>
          <a:lstStyle>
            <a:lvl1pPr marL="0" indent="0" algn="l">
              <a:lnSpc>
                <a:spcPct val="100000"/>
              </a:lnSpc>
              <a:spcBef>
                <a:spcPts val="0"/>
              </a:spcBef>
              <a:buFont typeface="Arial" panose="020B0604020202020204" pitchFamily="34" charset="0"/>
              <a:buNone/>
              <a:defRPr sz="1500" b="0">
                <a:solidFill>
                  <a:schemeClr val="tx1"/>
                </a:solidFill>
              </a:defRPr>
            </a:lvl1pPr>
            <a:lvl2pPr marL="0" indent="0" algn="l">
              <a:lnSpc>
                <a:spcPct val="100000"/>
              </a:lnSpc>
              <a:spcBef>
                <a:spcPts val="0"/>
              </a:spcBef>
              <a:buNone/>
              <a:defRPr sz="1400" b="0">
                <a:solidFill>
                  <a:schemeClr val="tx1"/>
                </a:solidFill>
              </a:defRPr>
            </a:lvl2pPr>
            <a:lvl3pPr marL="0" indent="0" algn="l">
              <a:lnSpc>
                <a:spcPct val="100000"/>
              </a:lnSpc>
              <a:spcBef>
                <a:spcPts val="0"/>
              </a:spcBef>
              <a:buNone/>
              <a:defRPr sz="1400" b="0">
                <a:solidFill>
                  <a:schemeClr val="tx1"/>
                </a:solidFill>
              </a:defRPr>
            </a:lvl3pPr>
            <a:lvl4pPr marL="0" indent="0" algn="l">
              <a:lnSpc>
                <a:spcPct val="100000"/>
              </a:lnSpc>
              <a:spcBef>
                <a:spcPts val="0"/>
              </a:spcBef>
              <a:buFont typeface="Arial" panose="020B0604020202020204" pitchFamily="34" charset="0"/>
              <a:buNone/>
              <a:defRPr sz="1400" b="0">
                <a:solidFill>
                  <a:schemeClr val="tx1"/>
                </a:solidFill>
              </a:defRPr>
            </a:lvl4pPr>
            <a:lvl5pPr marL="0" indent="0" algn="l">
              <a:lnSpc>
                <a:spcPct val="100000"/>
              </a:lnSpc>
              <a:spcBef>
                <a:spcPts val="0"/>
              </a:spcBef>
              <a:buNone/>
              <a:defRPr sz="1400" b="0">
                <a:solidFill>
                  <a:schemeClr val="tx1"/>
                </a:solidFill>
              </a:defRPr>
            </a:lvl5pPr>
            <a:lvl6pPr marL="0" indent="0" algn="l">
              <a:lnSpc>
                <a:spcPct val="100000"/>
              </a:lnSpc>
              <a:spcBef>
                <a:spcPts val="0"/>
              </a:spcBef>
              <a:buNone/>
              <a:defRPr sz="1400" b="0">
                <a:solidFill>
                  <a:schemeClr val="tx1"/>
                </a:solidFill>
              </a:defRPr>
            </a:lvl6pPr>
            <a:lvl7pPr marL="0" indent="0" algn="l">
              <a:lnSpc>
                <a:spcPct val="100000"/>
              </a:lnSpc>
              <a:spcBef>
                <a:spcPts val="0"/>
              </a:spcBef>
              <a:buFont typeface="Arial" panose="020B0604020202020204" pitchFamily="34" charset="0"/>
              <a:buNone/>
              <a:defRPr sz="1400" b="0">
                <a:solidFill>
                  <a:schemeClr val="tx1"/>
                </a:solidFill>
              </a:defRPr>
            </a:lvl7pPr>
            <a:lvl8pPr marL="0" indent="0" algn="l">
              <a:lnSpc>
                <a:spcPct val="100000"/>
              </a:lnSpc>
              <a:spcBef>
                <a:spcPts val="0"/>
              </a:spcBef>
              <a:buFont typeface="Arial" panose="020B0604020202020204" pitchFamily="34" charset="0"/>
              <a:buNone/>
              <a:defRPr sz="1400" b="0">
                <a:solidFill>
                  <a:schemeClr val="tx1"/>
                </a:solidFill>
              </a:defRPr>
            </a:lvl8pPr>
            <a:lvl9pPr marL="0" indent="0" algn="l">
              <a:lnSpc>
                <a:spcPct val="100000"/>
              </a:lnSpc>
              <a:spcBef>
                <a:spcPts val="0"/>
              </a:spcBef>
              <a:buFont typeface="Arial" panose="020B0604020202020204" pitchFamily="34" charset="0"/>
              <a:buNone/>
              <a:defRPr sz="1400" b="0" i="0">
                <a:solidFill>
                  <a:schemeClr val="tx1"/>
                </a:solidFill>
                <a:latin typeface="+mn-lt"/>
              </a:defRPr>
            </a:lvl9pPr>
          </a:lstStyle>
          <a:p>
            <a:pPr lvl="0"/>
            <a:r>
              <a:rPr lang="en-GB" noProof="0" dirty="0"/>
              <a:t>@ESOAstronomy</a:t>
            </a:r>
          </a:p>
        </p:txBody>
      </p:sp>
      <p:sp>
        <p:nvSpPr>
          <p:cNvPr id="24" name="Textplatzhalter 4">
            <a:extLst>
              <a:ext uri="{FF2B5EF4-FFF2-40B4-BE49-F238E27FC236}">
                <a16:creationId xmlns:a16="http://schemas.microsoft.com/office/drawing/2014/main" id="{9822DA17-D0C5-C3B6-7E38-E052863F8833}"/>
              </a:ext>
            </a:extLst>
          </p:cNvPr>
          <p:cNvSpPr>
            <a:spLocks noGrp="1"/>
          </p:cNvSpPr>
          <p:nvPr>
            <p:ph type="body" sz="quarter" idx="17" hasCustomPrompt="1"/>
          </p:nvPr>
        </p:nvSpPr>
        <p:spPr>
          <a:xfrm>
            <a:off x="6770451" y="3850454"/>
            <a:ext cx="4483337" cy="266205"/>
          </a:xfrm>
        </p:spPr>
        <p:txBody>
          <a:bodyPr anchor="ctr"/>
          <a:lstStyle>
            <a:lvl1pPr marL="0" indent="0" algn="l">
              <a:lnSpc>
                <a:spcPct val="100000"/>
              </a:lnSpc>
              <a:spcBef>
                <a:spcPts val="0"/>
              </a:spcBef>
              <a:buFont typeface="Arial" panose="020B0604020202020204" pitchFamily="34" charset="0"/>
              <a:buNone/>
              <a:defRPr sz="1500" b="0">
                <a:solidFill>
                  <a:schemeClr val="tx1"/>
                </a:solidFill>
              </a:defRPr>
            </a:lvl1pPr>
            <a:lvl2pPr marL="0" indent="0" algn="l">
              <a:lnSpc>
                <a:spcPct val="100000"/>
              </a:lnSpc>
              <a:spcBef>
                <a:spcPts val="0"/>
              </a:spcBef>
              <a:buNone/>
              <a:defRPr sz="1400" b="0">
                <a:solidFill>
                  <a:schemeClr val="tx1"/>
                </a:solidFill>
              </a:defRPr>
            </a:lvl2pPr>
            <a:lvl3pPr marL="0" indent="0" algn="l">
              <a:lnSpc>
                <a:spcPct val="100000"/>
              </a:lnSpc>
              <a:spcBef>
                <a:spcPts val="0"/>
              </a:spcBef>
              <a:buNone/>
              <a:defRPr sz="1400" b="0">
                <a:solidFill>
                  <a:schemeClr val="tx1"/>
                </a:solidFill>
              </a:defRPr>
            </a:lvl3pPr>
            <a:lvl4pPr marL="0" indent="0" algn="l">
              <a:lnSpc>
                <a:spcPct val="100000"/>
              </a:lnSpc>
              <a:spcBef>
                <a:spcPts val="0"/>
              </a:spcBef>
              <a:buFont typeface="Arial" panose="020B0604020202020204" pitchFamily="34" charset="0"/>
              <a:buNone/>
              <a:defRPr sz="1400" b="0">
                <a:solidFill>
                  <a:schemeClr val="tx1"/>
                </a:solidFill>
              </a:defRPr>
            </a:lvl4pPr>
            <a:lvl5pPr marL="0" indent="0" algn="l">
              <a:lnSpc>
                <a:spcPct val="100000"/>
              </a:lnSpc>
              <a:spcBef>
                <a:spcPts val="0"/>
              </a:spcBef>
              <a:buNone/>
              <a:defRPr sz="1400" b="0">
                <a:solidFill>
                  <a:schemeClr val="tx1"/>
                </a:solidFill>
              </a:defRPr>
            </a:lvl5pPr>
            <a:lvl6pPr marL="0" indent="0" algn="l">
              <a:lnSpc>
                <a:spcPct val="100000"/>
              </a:lnSpc>
              <a:spcBef>
                <a:spcPts val="0"/>
              </a:spcBef>
              <a:buNone/>
              <a:defRPr sz="1400" b="0">
                <a:solidFill>
                  <a:schemeClr val="tx1"/>
                </a:solidFill>
              </a:defRPr>
            </a:lvl6pPr>
            <a:lvl7pPr marL="0" indent="0" algn="l">
              <a:lnSpc>
                <a:spcPct val="100000"/>
              </a:lnSpc>
              <a:spcBef>
                <a:spcPts val="0"/>
              </a:spcBef>
              <a:buFont typeface="Arial" panose="020B0604020202020204" pitchFamily="34" charset="0"/>
              <a:buNone/>
              <a:defRPr sz="1400" b="0">
                <a:solidFill>
                  <a:schemeClr val="tx1"/>
                </a:solidFill>
              </a:defRPr>
            </a:lvl7pPr>
            <a:lvl8pPr marL="0" indent="0" algn="l">
              <a:lnSpc>
                <a:spcPct val="100000"/>
              </a:lnSpc>
              <a:spcBef>
                <a:spcPts val="0"/>
              </a:spcBef>
              <a:buFont typeface="Arial" panose="020B0604020202020204" pitchFamily="34" charset="0"/>
              <a:buNone/>
              <a:defRPr sz="1400" b="0">
                <a:solidFill>
                  <a:schemeClr val="tx1"/>
                </a:solidFill>
              </a:defRPr>
            </a:lvl8pPr>
            <a:lvl9pPr marL="0" indent="0" algn="l">
              <a:lnSpc>
                <a:spcPct val="100000"/>
              </a:lnSpc>
              <a:spcBef>
                <a:spcPts val="0"/>
              </a:spcBef>
              <a:buFont typeface="Arial" panose="020B0604020202020204" pitchFamily="34" charset="0"/>
              <a:buNone/>
              <a:defRPr sz="1400" b="0" i="0">
                <a:solidFill>
                  <a:schemeClr val="tx1"/>
                </a:solidFill>
                <a:latin typeface="+mn-lt"/>
              </a:defRPr>
            </a:lvl9pPr>
          </a:lstStyle>
          <a:p>
            <a:pPr lvl="0"/>
            <a:r>
              <a:rPr lang="en-GB" noProof="0" dirty="0"/>
              <a:t>@esoastronomy</a:t>
            </a:r>
          </a:p>
        </p:txBody>
      </p:sp>
      <p:sp>
        <p:nvSpPr>
          <p:cNvPr id="25" name="Textplatzhalter 4">
            <a:extLst>
              <a:ext uri="{FF2B5EF4-FFF2-40B4-BE49-F238E27FC236}">
                <a16:creationId xmlns:a16="http://schemas.microsoft.com/office/drawing/2014/main" id="{123B96AF-E31A-3099-DF17-5D8E6ACBE759}"/>
              </a:ext>
            </a:extLst>
          </p:cNvPr>
          <p:cNvSpPr>
            <a:spLocks noGrp="1"/>
          </p:cNvSpPr>
          <p:nvPr>
            <p:ph type="body" sz="quarter" idx="18" hasCustomPrompt="1"/>
          </p:nvPr>
        </p:nvSpPr>
        <p:spPr>
          <a:xfrm>
            <a:off x="6770451" y="4204456"/>
            <a:ext cx="4483337" cy="266205"/>
          </a:xfrm>
        </p:spPr>
        <p:txBody>
          <a:bodyPr anchor="ctr"/>
          <a:lstStyle>
            <a:lvl1pPr marL="0" indent="0" algn="l">
              <a:lnSpc>
                <a:spcPct val="100000"/>
              </a:lnSpc>
              <a:spcBef>
                <a:spcPts val="0"/>
              </a:spcBef>
              <a:buFont typeface="Arial" panose="020B0604020202020204" pitchFamily="34" charset="0"/>
              <a:buNone/>
              <a:defRPr sz="1500" b="0">
                <a:solidFill>
                  <a:schemeClr val="tx1"/>
                </a:solidFill>
              </a:defRPr>
            </a:lvl1pPr>
            <a:lvl2pPr marL="0" indent="0" algn="l">
              <a:lnSpc>
                <a:spcPct val="100000"/>
              </a:lnSpc>
              <a:spcBef>
                <a:spcPts val="0"/>
              </a:spcBef>
              <a:buNone/>
              <a:defRPr sz="1400" b="0">
                <a:solidFill>
                  <a:schemeClr val="tx1"/>
                </a:solidFill>
              </a:defRPr>
            </a:lvl2pPr>
            <a:lvl3pPr marL="0" indent="0" algn="l">
              <a:lnSpc>
                <a:spcPct val="100000"/>
              </a:lnSpc>
              <a:spcBef>
                <a:spcPts val="0"/>
              </a:spcBef>
              <a:buNone/>
              <a:defRPr sz="1400" b="0">
                <a:solidFill>
                  <a:schemeClr val="tx1"/>
                </a:solidFill>
              </a:defRPr>
            </a:lvl3pPr>
            <a:lvl4pPr marL="0" indent="0" algn="l">
              <a:lnSpc>
                <a:spcPct val="100000"/>
              </a:lnSpc>
              <a:spcBef>
                <a:spcPts val="0"/>
              </a:spcBef>
              <a:buFont typeface="Arial" panose="020B0604020202020204" pitchFamily="34" charset="0"/>
              <a:buNone/>
              <a:defRPr sz="1400" b="0">
                <a:solidFill>
                  <a:schemeClr val="tx1"/>
                </a:solidFill>
              </a:defRPr>
            </a:lvl4pPr>
            <a:lvl5pPr marL="0" indent="0" algn="l">
              <a:lnSpc>
                <a:spcPct val="100000"/>
              </a:lnSpc>
              <a:spcBef>
                <a:spcPts val="0"/>
              </a:spcBef>
              <a:buNone/>
              <a:defRPr sz="1400" b="0">
                <a:solidFill>
                  <a:schemeClr val="tx1"/>
                </a:solidFill>
              </a:defRPr>
            </a:lvl5pPr>
            <a:lvl6pPr marL="0" indent="0" algn="l">
              <a:lnSpc>
                <a:spcPct val="100000"/>
              </a:lnSpc>
              <a:spcBef>
                <a:spcPts val="0"/>
              </a:spcBef>
              <a:buNone/>
              <a:defRPr sz="1400" b="0">
                <a:solidFill>
                  <a:schemeClr val="tx1"/>
                </a:solidFill>
              </a:defRPr>
            </a:lvl6pPr>
            <a:lvl7pPr marL="0" indent="0" algn="l">
              <a:lnSpc>
                <a:spcPct val="100000"/>
              </a:lnSpc>
              <a:spcBef>
                <a:spcPts val="0"/>
              </a:spcBef>
              <a:buFont typeface="Arial" panose="020B0604020202020204" pitchFamily="34" charset="0"/>
              <a:buNone/>
              <a:defRPr sz="1400" b="0">
                <a:solidFill>
                  <a:schemeClr val="tx1"/>
                </a:solidFill>
              </a:defRPr>
            </a:lvl7pPr>
            <a:lvl8pPr marL="0" indent="0" algn="l">
              <a:lnSpc>
                <a:spcPct val="100000"/>
              </a:lnSpc>
              <a:spcBef>
                <a:spcPts val="0"/>
              </a:spcBef>
              <a:buFont typeface="Arial" panose="020B0604020202020204" pitchFamily="34" charset="0"/>
              <a:buNone/>
              <a:defRPr sz="1400" b="0">
                <a:solidFill>
                  <a:schemeClr val="tx1"/>
                </a:solidFill>
              </a:defRPr>
            </a:lvl8pPr>
            <a:lvl9pPr marL="0" indent="0" algn="l">
              <a:lnSpc>
                <a:spcPct val="100000"/>
              </a:lnSpc>
              <a:spcBef>
                <a:spcPts val="0"/>
              </a:spcBef>
              <a:buFont typeface="Arial" panose="020B0604020202020204" pitchFamily="34" charset="0"/>
              <a:buNone/>
              <a:defRPr sz="1400" b="0" i="0">
                <a:solidFill>
                  <a:schemeClr val="tx1"/>
                </a:solidFill>
                <a:latin typeface="+mn-lt"/>
              </a:defRPr>
            </a:lvl9pPr>
          </a:lstStyle>
          <a:p>
            <a:pPr lvl="0"/>
            <a:r>
              <a:rPr lang="en-GB" noProof="0" dirty="0"/>
              <a:t>@ESO</a:t>
            </a:r>
          </a:p>
        </p:txBody>
      </p:sp>
      <p:sp>
        <p:nvSpPr>
          <p:cNvPr id="26" name="Textplatzhalter 4">
            <a:extLst>
              <a:ext uri="{FF2B5EF4-FFF2-40B4-BE49-F238E27FC236}">
                <a16:creationId xmlns:a16="http://schemas.microsoft.com/office/drawing/2014/main" id="{D7C44FA6-0C68-7C62-FB9A-E592FB06B605}"/>
              </a:ext>
            </a:extLst>
          </p:cNvPr>
          <p:cNvSpPr>
            <a:spLocks noGrp="1"/>
          </p:cNvSpPr>
          <p:nvPr>
            <p:ph type="body" sz="quarter" idx="19" hasCustomPrompt="1"/>
          </p:nvPr>
        </p:nvSpPr>
        <p:spPr>
          <a:xfrm>
            <a:off x="6770451" y="4558458"/>
            <a:ext cx="4483337" cy="266205"/>
          </a:xfrm>
        </p:spPr>
        <p:txBody>
          <a:bodyPr anchor="ctr"/>
          <a:lstStyle>
            <a:lvl1pPr marL="0" indent="0" algn="l">
              <a:lnSpc>
                <a:spcPct val="100000"/>
              </a:lnSpc>
              <a:spcBef>
                <a:spcPts val="0"/>
              </a:spcBef>
              <a:buFont typeface="Arial" panose="020B0604020202020204" pitchFamily="34" charset="0"/>
              <a:buNone/>
              <a:defRPr sz="1500" b="0">
                <a:solidFill>
                  <a:schemeClr val="tx1"/>
                </a:solidFill>
              </a:defRPr>
            </a:lvl1pPr>
            <a:lvl2pPr marL="0" indent="0" algn="l">
              <a:lnSpc>
                <a:spcPct val="100000"/>
              </a:lnSpc>
              <a:spcBef>
                <a:spcPts val="0"/>
              </a:spcBef>
              <a:buNone/>
              <a:defRPr sz="1400" b="0">
                <a:solidFill>
                  <a:schemeClr val="tx1"/>
                </a:solidFill>
              </a:defRPr>
            </a:lvl2pPr>
            <a:lvl3pPr marL="0" indent="0" algn="l">
              <a:lnSpc>
                <a:spcPct val="100000"/>
              </a:lnSpc>
              <a:spcBef>
                <a:spcPts val="0"/>
              </a:spcBef>
              <a:buNone/>
              <a:defRPr sz="1400" b="0">
                <a:solidFill>
                  <a:schemeClr val="tx1"/>
                </a:solidFill>
              </a:defRPr>
            </a:lvl3pPr>
            <a:lvl4pPr marL="0" indent="0" algn="l">
              <a:lnSpc>
                <a:spcPct val="100000"/>
              </a:lnSpc>
              <a:spcBef>
                <a:spcPts val="0"/>
              </a:spcBef>
              <a:buFont typeface="Arial" panose="020B0604020202020204" pitchFamily="34" charset="0"/>
              <a:buNone/>
              <a:defRPr sz="1400" b="0">
                <a:solidFill>
                  <a:schemeClr val="tx1"/>
                </a:solidFill>
              </a:defRPr>
            </a:lvl4pPr>
            <a:lvl5pPr marL="0" indent="0" algn="l">
              <a:lnSpc>
                <a:spcPct val="100000"/>
              </a:lnSpc>
              <a:spcBef>
                <a:spcPts val="0"/>
              </a:spcBef>
              <a:buNone/>
              <a:defRPr sz="1400" b="0">
                <a:solidFill>
                  <a:schemeClr val="tx1"/>
                </a:solidFill>
              </a:defRPr>
            </a:lvl5pPr>
            <a:lvl6pPr marL="0" indent="0" algn="l">
              <a:lnSpc>
                <a:spcPct val="100000"/>
              </a:lnSpc>
              <a:spcBef>
                <a:spcPts val="0"/>
              </a:spcBef>
              <a:buNone/>
              <a:defRPr sz="1400" b="0">
                <a:solidFill>
                  <a:schemeClr val="tx1"/>
                </a:solidFill>
              </a:defRPr>
            </a:lvl6pPr>
            <a:lvl7pPr marL="0" indent="0" algn="l">
              <a:lnSpc>
                <a:spcPct val="100000"/>
              </a:lnSpc>
              <a:spcBef>
                <a:spcPts val="0"/>
              </a:spcBef>
              <a:buFont typeface="Arial" panose="020B0604020202020204" pitchFamily="34" charset="0"/>
              <a:buNone/>
              <a:defRPr sz="1400" b="0">
                <a:solidFill>
                  <a:schemeClr val="tx1"/>
                </a:solidFill>
              </a:defRPr>
            </a:lvl7pPr>
            <a:lvl8pPr marL="0" indent="0" algn="l">
              <a:lnSpc>
                <a:spcPct val="100000"/>
              </a:lnSpc>
              <a:spcBef>
                <a:spcPts val="0"/>
              </a:spcBef>
              <a:buFont typeface="Arial" panose="020B0604020202020204" pitchFamily="34" charset="0"/>
              <a:buNone/>
              <a:defRPr sz="1400" b="0">
                <a:solidFill>
                  <a:schemeClr val="tx1"/>
                </a:solidFill>
              </a:defRPr>
            </a:lvl8pPr>
            <a:lvl9pPr marL="0" indent="0" algn="l">
              <a:lnSpc>
                <a:spcPct val="100000"/>
              </a:lnSpc>
              <a:spcBef>
                <a:spcPts val="0"/>
              </a:spcBef>
              <a:buFont typeface="Arial" panose="020B0604020202020204" pitchFamily="34" charset="0"/>
              <a:buNone/>
              <a:defRPr sz="1400" b="0" i="0">
                <a:solidFill>
                  <a:schemeClr val="tx1"/>
                </a:solidFill>
                <a:latin typeface="+mn-lt"/>
              </a:defRPr>
            </a:lvl9pPr>
          </a:lstStyle>
          <a:p>
            <a:pPr lvl="0"/>
            <a:r>
              <a:rPr lang="en-GB" noProof="0" dirty="0" err="1"/>
              <a:t>european</a:t>
            </a:r>
            <a:r>
              <a:rPr lang="en-GB" noProof="0" dirty="0"/>
              <a:t>-southern-observatory</a:t>
            </a:r>
          </a:p>
        </p:txBody>
      </p:sp>
      <p:sp>
        <p:nvSpPr>
          <p:cNvPr id="27" name="Textplatzhalter 4">
            <a:extLst>
              <a:ext uri="{FF2B5EF4-FFF2-40B4-BE49-F238E27FC236}">
                <a16:creationId xmlns:a16="http://schemas.microsoft.com/office/drawing/2014/main" id="{F0007E12-939A-F866-DC2D-DE999A871DF9}"/>
              </a:ext>
            </a:extLst>
          </p:cNvPr>
          <p:cNvSpPr>
            <a:spLocks noGrp="1"/>
          </p:cNvSpPr>
          <p:nvPr>
            <p:ph type="body" sz="quarter" idx="20" hasCustomPrompt="1"/>
          </p:nvPr>
        </p:nvSpPr>
        <p:spPr>
          <a:xfrm>
            <a:off x="6770451" y="4912459"/>
            <a:ext cx="4483337" cy="266205"/>
          </a:xfrm>
        </p:spPr>
        <p:txBody>
          <a:bodyPr anchor="ctr"/>
          <a:lstStyle>
            <a:lvl1pPr marL="0" indent="0" algn="l">
              <a:lnSpc>
                <a:spcPct val="100000"/>
              </a:lnSpc>
              <a:spcBef>
                <a:spcPts val="0"/>
              </a:spcBef>
              <a:buFont typeface="Arial" panose="020B0604020202020204" pitchFamily="34" charset="0"/>
              <a:buNone/>
              <a:defRPr sz="1500" b="0">
                <a:solidFill>
                  <a:schemeClr val="tx1"/>
                </a:solidFill>
              </a:defRPr>
            </a:lvl1pPr>
            <a:lvl2pPr marL="0" indent="0" algn="l">
              <a:lnSpc>
                <a:spcPct val="100000"/>
              </a:lnSpc>
              <a:spcBef>
                <a:spcPts val="0"/>
              </a:spcBef>
              <a:buNone/>
              <a:defRPr sz="1400" b="0">
                <a:solidFill>
                  <a:schemeClr val="tx1"/>
                </a:solidFill>
              </a:defRPr>
            </a:lvl2pPr>
            <a:lvl3pPr marL="0" indent="0" algn="l">
              <a:lnSpc>
                <a:spcPct val="100000"/>
              </a:lnSpc>
              <a:spcBef>
                <a:spcPts val="0"/>
              </a:spcBef>
              <a:buNone/>
              <a:defRPr sz="1400" b="0">
                <a:solidFill>
                  <a:schemeClr val="tx1"/>
                </a:solidFill>
              </a:defRPr>
            </a:lvl3pPr>
            <a:lvl4pPr marL="0" indent="0" algn="l">
              <a:lnSpc>
                <a:spcPct val="100000"/>
              </a:lnSpc>
              <a:spcBef>
                <a:spcPts val="0"/>
              </a:spcBef>
              <a:buFont typeface="Arial" panose="020B0604020202020204" pitchFamily="34" charset="0"/>
              <a:buNone/>
              <a:defRPr sz="1400" b="0">
                <a:solidFill>
                  <a:schemeClr val="tx1"/>
                </a:solidFill>
              </a:defRPr>
            </a:lvl4pPr>
            <a:lvl5pPr marL="0" indent="0" algn="l">
              <a:lnSpc>
                <a:spcPct val="100000"/>
              </a:lnSpc>
              <a:spcBef>
                <a:spcPts val="0"/>
              </a:spcBef>
              <a:buNone/>
              <a:defRPr sz="1400" b="0">
                <a:solidFill>
                  <a:schemeClr val="tx1"/>
                </a:solidFill>
              </a:defRPr>
            </a:lvl5pPr>
            <a:lvl6pPr marL="0" indent="0" algn="l">
              <a:lnSpc>
                <a:spcPct val="100000"/>
              </a:lnSpc>
              <a:spcBef>
                <a:spcPts val="0"/>
              </a:spcBef>
              <a:buNone/>
              <a:defRPr sz="1400" b="0">
                <a:solidFill>
                  <a:schemeClr val="tx1"/>
                </a:solidFill>
              </a:defRPr>
            </a:lvl6pPr>
            <a:lvl7pPr marL="0" indent="0" algn="l">
              <a:lnSpc>
                <a:spcPct val="100000"/>
              </a:lnSpc>
              <a:spcBef>
                <a:spcPts val="0"/>
              </a:spcBef>
              <a:buFont typeface="Arial" panose="020B0604020202020204" pitchFamily="34" charset="0"/>
              <a:buNone/>
              <a:defRPr sz="1400" b="0">
                <a:solidFill>
                  <a:schemeClr val="tx1"/>
                </a:solidFill>
              </a:defRPr>
            </a:lvl7pPr>
            <a:lvl8pPr marL="0" indent="0" algn="l">
              <a:lnSpc>
                <a:spcPct val="100000"/>
              </a:lnSpc>
              <a:spcBef>
                <a:spcPts val="0"/>
              </a:spcBef>
              <a:buFont typeface="Arial" panose="020B0604020202020204" pitchFamily="34" charset="0"/>
              <a:buNone/>
              <a:defRPr sz="1400" b="0">
                <a:solidFill>
                  <a:schemeClr val="tx1"/>
                </a:solidFill>
              </a:defRPr>
            </a:lvl8pPr>
            <a:lvl9pPr marL="0" indent="0" algn="l">
              <a:lnSpc>
                <a:spcPct val="100000"/>
              </a:lnSpc>
              <a:spcBef>
                <a:spcPts val="0"/>
              </a:spcBef>
              <a:buFont typeface="Arial" panose="020B0604020202020204" pitchFamily="34" charset="0"/>
              <a:buNone/>
              <a:defRPr sz="1400" b="0" i="0">
                <a:solidFill>
                  <a:schemeClr val="tx1"/>
                </a:solidFill>
                <a:latin typeface="+mn-lt"/>
              </a:defRPr>
            </a:lvl9pPr>
          </a:lstStyle>
          <a:p>
            <a:pPr lvl="0"/>
            <a:r>
              <a:rPr lang="en-GB" noProof="0" dirty="0"/>
              <a:t>@ESOobservatory</a:t>
            </a:r>
          </a:p>
        </p:txBody>
      </p:sp>
      <p:sp>
        <p:nvSpPr>
          <p:cNvPr id="29" name="Textplatzhalter 4">
            <a:extLst>
              <a:ext uri="{FF2B5EF4-FFF2-40B4-BE49-F238E27FC236}">
                <a16:creationId xmlns:a16="http://schemas.microsoft.com/office/drawing/2014/main" id="{CDC22D2D-5C3B-1EB3-466A-9E78C49AB918}"/>
              </a:ext>
            </a:extLst>
          </p:cNvPr>
          <p:cNvSpPr>
            <a:spLocks noGrp="1"/>
          </p:cNvSpPr>
          <p:nvPr>
            <p:ph type="body" sz="quarter" idx="12" hasCustomPrompt="1"/>
          </p:nvPr>
        </p:nvSpPr>
        <p:spPr>
          <a:xfrm>
            <a:off x="936625" y="3496452"/>
            <a:ext cx="4938751" cy="1682212"/>
          </a:xfrm>
        </p:spPr>
        <p:txBody>
          <a:bodyPr/>
          <a:lstStyle>
            <a:lvl1pPr marL="0" indent="0" algn="r">
              <a:lnSpc>
                <a:spcPct val="90000"/>
              </a:lnSpc>
              <a:spcBef>
                <a:spcPts val="750"/>
              </a:spcBef>
              <a:buFont typeface="Arial" panose="020B0604020202020204" pitchFamily="34" charset="0"/>
              <a:buNone/>
              <a:defRPr sz="1800" b="1">
                <a:solidFill>
                  <a:schemeClr val="tx1"/>
                </a:solidFill>
              </a:defRPr>
            </a:lvl1pPr>
            <a:lvl2pPr marL="0" indent="0" algn="r">
              <a:lnSpc>
                <a:spcPct val="90000"/>
              </a:lnSpc>
              <a:spcBef>
                <a:spcPts val="750"/>
              </a:spcBef>
              <a:buNone/>
              <a:defRPr sz="1800" b="1">
                <a:solidFill>
                  <a:schemeClr val="tx1"/>
                </a:solidFill>
              </a:defRPr>
            </a:lvl2pPr>
            <a:lvl3pPr marL="0" indent="0" algn="r">
              <a:lnSpc>
                <a:spcPct val="90000"/>
              </a:lnSpc>
              <a:spcBef>
                <a:spcPts val="750"/>
              </a:spcBef>
              <a:buNone/>
              <a:defRPr sz="1800" b="1">
                <a:solidFill>
                  <a:schemeClr val="tx1"/>
                </a:solidFill>
              </a:defRPr>
            </a:lvl3pPr>
            <a:lvl4pPr marL="0" indent="0" algn="r">
              <a:lnSpc>
                <a:spcPct val="90000"/>
              </a:lnSpc>
              <a:spcBef>
                <a:spcPts val="750"/>
              </a:spcBef>
              <a:buFont typeface="Arial" panose="020B0604020202020204" pitchFamily="34" charset="0"/>
              <a:buNone/>
              <a:defRPr sz="1800" b="1">
                <a:solidFill>
                  <a:schemeClr val="tx1"/>
                </a:solidFill>
              </a:defRPr>
            </a:lvl4pPr>
            <a:lvl5pPr marL="0" indent="0" algn="r">
              <a:lnSpc>
                <a:spcPct val="90000"/>
              </a:lnSpc>
              <a:spcBef>
                <a:spcPts val="750"/>
              </a:spcBef>
              <a:buNone/>
              <a:defRPr sz="1800" b="1">
                <a:solidFill>
                  <a:schemeClr val="tx1"/>
                </a:solidFill>
              </a:defRPr>
            </a:lvl5pPr>
            <a:lvl6pPr marL="0" indent="0" algn="r">
              <a:lnSpc>
                <a:spcPct val="90000"/>
              </a:lnSpc>
              <a:spcBef>
                <a:spcPts val="750"/>
              </a:spcBef>
              <a:buNone/>
              <a:defRPr sz="1800" b="1">
                <a:solidFill>
                  <a:schemeClr val="tx1"/>
                </a:solidFill>
              </a:defRPr>
            </a:lvl6pPr>
            <a:lvl7pPr marL="0" indent="0" algn="r">
              <a:lnSpc>
                <a:spcPct val="90000"/>
              </a:lnSpc>
              <a:spcBef>
                <a:spcPts val="750"/>
              </a:spcBef>
              <a:buFont typeface="Arial" panose="020B0604020202020204" pitchFamily="34" charset="0"/>
              <a:buNone/>
              <a:defRPr sz="1800" b="1">
                <a:solidFill>
                  <a:schemeClr val="tx1"/>
                </a:solidFill>
              </a:defRPr>
            </a:lvl7pPr>
            <a:lvl8pPr marL="0" indent="0" algn="r">
              <a:lnSpc>
                <a:spcPct val="90000"/>
              </a:lnSpc>
              <a:spcBef>
                <a:spcPts val="750"/>
              </a:spcBef>
              <a:buFont typeface="Arial" panose="020B0604020202020204" pitchFamily="34" charset="0"/>
              <a:buNone/>
              <a:defRPr sz="1800" b="1">
                <a:solidFill>
                  <a:schemeClr val="tx1"/>
                </a:solidFill>
              </a:defRPr>
            </a:lvl8pPr>
            <a:lvl9pPr marL="0" indent="0" algn="r">
              <a:lnSpc>
                <a:spcPct val="90000"/>
              </a:lnSpc>
              <a:spcBef>
                <a:spcPts val="750"/>
              </a:spcBef>
              <a:buFont typeface="Arial" panose="020B0604020202020204" pitchFamily="34" charset="0"/>
              <a:buNone/>
              <a:defRPr sz="1800" b="1" i="0">
                <a:solidFill>
                  <a:schemeClr val="tx1"/>
                </a:solidFill>
                <a:latin typeface="+mn-lt"/>
              </a:defRPr>
            </a:lvl9pPr>
          </a:lstStyle>
          <a:p>
            <a:pPr lvl="0"/>
            <a:r>
              <a:rPr lang="en-GB" noProof="0" dirty="0"/>
              <a:t>Author’s info</a:t>
            </a:r>
          </a:p>
        </p:txBody>
      </p:sp>
      <p:sp>
        <p:nvSpPr>
          <p:cNvPr id="2" name="Date Placeholder 3">
            <a:extLst>
              <a:ext uri="{FF2B5EF4-FFF2-40B4-BE49-F238E27FC236}">
                <a16:creationId xmlns:a16="http://schemas.microsoft.com/office/drawing/2014/main" id="{6D656607-9460-0FBB-C6E7-86922BA972EC}"/>
              </a:ext>
            </a:extLst>
          </p:cNvPr>
          <p:cNvSpPr>
            <a:spLocks noGrp="1"/>
          </p:cNvSpPr>
          <p:nvPr>
            <p:ph type="dt" sz="half" idx="2"/>
          </p:nvPr>
        </p:nvSpPr>
        <p:spPr>
          <a:xfrm rot="16200000">
            <a:off x="9209518" y="3561237"/>
            <a:ext cx="5341664"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3BCF0F58-7413-92B5-091D-2524216F36BA}"/>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238605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AF73511-5300-CCC6-5C11-A8FDAEBF7B7F}"/>
              </a:ext>
            </a:extLst>
          </p:cNvPr>
          <p:cNvGraphicFramePr>
            <a:graphicFrameLocks noChangeAspect="1"/>
          </p:cNvGraphicFramePr>
          <p:nvPr userDrawn="1">
            <p:custDataLst>
              <p:tags r:id="rId1"/>
            </p:custDataLst>
            <p:extLst>
              <p:ext uri="{D42A27DB-BD31-4B8C-83A1-F6EECF244321}">
                <p14:modId xmlns:p14="http://schemas.microsoft.com/office/powerpoint/2010/main" val="598768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56317E-20F6-4DD1-F84D-E40AE39EE331}"/>
              </a:ext>
            </a:extLst>
          </p:cNvPr>
          <p:cNvSpPr>
            <a:spLocks noGrp="1"/>
          </p:cNvSpPr>
          <p:nvPr>
            <p:ph type="ctrTitle" hasCustomPrompt="1"/>
          </p:nvPr>
        </p:nvSpPr>
        <p:spPr>
          <a:xfrm>
            <a:off x="937848" y="1576800"/>
            <a:ext cx="10316307" cy="3722014"/>
          </a:xfrm>
        </p:spPr>
        <p:txBody>
          <a:bodyPr vert="horz" anchor="ctr"/>
          <a:lstStyle>
            <a:lvl1pPr algn="ctr">
              <a:lnSpc>
                <a:spcPct val="100000"/>
              </a:lnSpc>
              <a:defRPr sz="4000">
                <a:solidFill>
                  <a:schemeClr val="tx2"/>
                </a:solidFill>
              </a:defRPr>
            </a:lvl1pPr>
          </a:lstStyle>
          <a:p>
            <a:r>
              <a:rPr lang="en-GB" noProof="0" dirty="0"/>
              <a:t>There could be a </a:t>
            </a:r>
            <a:br>
              <a:rPr lang="en-GB" noProof="0" dirty="0"/>
            </a:br>
            <a:r>
              <a:rPr lang="en-GB" noProof="0" dirty="0"/>
              <a:t>section title as well.</a:t>
            </a:r>
            <a:br>
              <a:rPr lang="en-GB" noProof="0" dirty="0"/>
            </a:br>
            <a:r>
              <a:rPr lang="en-GB" noProof="0" dirty="0"/>
              <a:t>Arial Bold, 40 pt, blue</a:t>
            </a:r>
          </a:p>
        </p:txBody>
      </p:sp>
      <p:pic>
        <p:nvPicPr>
          <p:cNvPr id="4" name="Grafik 3">
            <a:extLst>
              <a:ext uri="{FF2B5EF4-FFF2-40B4-BE49-F238E27FC236}">
                <a16:creationId xmlns:a16="http://schemas.microsoft.com/office/drawing/2014/main" id="{CE3957A0-AB22-3832-DD70-E9DDB209C55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28400" y="399599"/>
            <a:ext cx="494970" cy="647783"/>
          </a:xfrm>
          <a:prstGeom prst="rect">
            <a:avLst/>
          </a:prstGeom>
        </p:spPr>
      </p:pic>
      <p:sp>
        <p:nvSpPr>
          <p:cNvPr id="3" name="Date Placeholder 3">
            <a:extLst>
              <a:ext uri="{FF2B5EF4-FFF2-40B4-BE49-F238E27FC236}">
                <a16:creationId xmlns:a16="http://schemas.microsoft.com/office/drawing/2014/main" id="{49035807-A58D-C6A4-D7C0-1E12619E1F7C}"/>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331C37D7-F11D-6494-2E15-335F7B85337B}"/>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393384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WB">
    <p:bg>
      <p:bgPr>
        <a:solidFill>
          <a:schemeClr val="bg1"/>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2138C45-39CA-C7A7-7D76-AD2712A2A0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8884" y="451141"/>
            <a:ext cx="497477" cy="647783"/>
          </a:xfrm>
          <a:prstGeom prst="rect">
            <a:avLst/>
          </a:prstGeom>
        </p:spPr>
      </p:pic>
      <p:pic>
        <p:nvPicPr>
          <p:cNvPr id="2" name="Grafik 1">
            <a:extLst>
              <a:ext uri="{FF2B5EF4-FFF2-40B4-BE49-F238E27FC236}">
                <a16:creationId xmlns:a16="http://schemas.microsoft.com/office/drawing/2014/main" id="{F8E82346-05BA-CCC7-D114-7954D9FACF3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28105" y="399599"/>
            <a:ext cx="494970" cy="647783"/>
          </a:xfrm>
          <a:prstGeom prst="rect">
            <a:avLst/>
          </a:prstGeom>
        </p:spPr>
      </p:pic>
      <p:sp>
        <p:nvSpPr>
          <p:cNvPr id="3" name="Date Placeholder 3">
            <a:extLst>
              <a:ext uri="{FF2B5EF4-FFF2-40B4-BE49-F238E27FC236}">
                <a16:creationId xmlns:a16="http://schemas.microsoft.com/office/drawing/2014/main" id="{30C562AB-F20A-0117-8ABB-4C6CAE32BA4C}"/>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5" name="Slide Number Placeholder 5">
            <a:extLst>
              <a:ext uri="{FF2B5EF4-FFF2-40B4-BE49-F238E27FC236}">
                <a16:creationId xmlns:a16="http://schemas.microsoft.com/office/drawing/2014/main" id="{C7873F94-186D-3156-FEFA-3F0B7F845A2A}"/>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17178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B">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12192000" cy="6858000"/>
          </a:xfrm>
          <a:solidFill>
            <a:srgbClr val="D2108D"/>
          </a:solidFill>
        </p:spPr>
        <p:txBody>
          <a:bodyPr lIns="216000" tIns="216000" rIns="216000" bIns="216000" anchor="b"/>
          <a:lstStyle>
            <a:lvl1pPr>
              <a:defRPr>
                <a:solidFill>
                  <a:schemeClr val="bg1"/>
                </a:solidFill>
              </a:defRPr>
            </a:lvl1pPr>
          </a:lstStyle>
          <a:p>
            <a:r>
              <a:rPr lang="de-CH"/>
              <a:t>Image Placeholder</a:t>
            </a:r>
          </a:p>
        </p:txBody>
      </p:sp>
      <p:sp>
        <p:nvSpPr>
          <p:cNvPr id="3" name="SmartArt-Platzhalter 5">
            <a:extLst>
              <a:ext uri="{FF2B5EF4-FFF2-40B4-BE49-F238E27FC236}">
                <a16:creationId xmlns:a16="http://schemas.microsoft.com/office/drawing/2014/main" id="{D0155401-1AEB-1D20-0D21-BFCA0D159CD7}"/>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2" name="Date Placeholder 3">
            <a:extLst>
              <a:ext uri="{FF2B5EF4-FFF2-40B4-BE49-F238E27FC236}">
                <a16:creationId xmlns:a16="http://schemas.microsoft.com/office/drawing/2014/main" id="{74B34766-A3BB-4165-CC57-2BE3C22A1D46}"/>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8" name="Slide Number Placeholder 5">
            <a:extLst>
              <a:ext uri="{FF2B5EF4-FFF2-40B4-BE49-F238E27FC236}">
                <a16:creationId xmlns:a16="http://schemas.microsoft.com/office/drawing/2014/main" id="{983450F8-6306-9500-F151-BDB19750364C}"/>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256623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T+IB">
    <p:bg>
      <p:bgPr>
        <a:solidFill>
          <a:schemeClr val="bg1"/>
        </a:solidFill>
        <a:effectLst/>
      </p:bgPr>
    </p:b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E99BFC8-D908-D520-263D-4D3BE7E3045F}"/>
              </a:ext>
            </a:extLst>
          </p:cNvPr>
          <p:cNvSpPr>
            <a:spLocks noGrp="1"/>
          </p:cNvSpPr>
          <p:nvPr>
            <p:ph type="pic" sz="quarter" idx="10" hasCustomPrompt="1"/>
          </p:nvPr>
        </p:nvSpPr>
        <p:spPr>
          <a:xfrm>
            <a:off x="0" y="0"/>
            <a:ext cx="12192000" cy="6858000"/>
          </a:xfrm>
          <a:solidFill>
            <a:srgbClr val="D2108D"/>
          </a:solidFill>
        </p:spPr>
        <p:txBody>
          <a:bodyPr lIns="216000" tIns="216000" rIns="216000" bIns="216000" anchor="b"/>
          <a:lstStyle>
            <a:lvl1pPr>
              <a:defRPr>
                <a:solidFill>
                  <a:schemeClr val="bg1"/>
                </a:solidFill>
              </a:defRPr>
            </a:lvl1pPr>
          </a:lstStyle>
          <a:p>
            <a:r>
              <a:rPr lang="en-GB" noProof="0" dirty="0"/>
              <a:t>Image Placeholder</a:t>
            </a:r>
          </a:p>
        </p:txBody>
      </p:sp>
      <p:sp>
        <p:nvSpPr>
          <p:cNvPr id="2" name="Titel 1">
            <a:extLst>
              <a:ext uri="{FF2B5EF4-FFF2-40B4-BE49-F238E27FC236}">
                <a16:creationId xmlns:a16="http://schemas.microsoft.com/office/drawing/2014/main" id="{E441D29C-1691-CDDD-3C33-210C79632C4E}"/>
              </a:ext>
            </a:extLst>
          </p:cNvPr>
          <p:cNvSpPr>
            <a:spLocks noGrp="1"/>
          </p:cNvSpPr>
          <p:nvPr>
            <p:ph type="title" hasCustomPrompt="1"/>
          </p:nvPr>
        </p:nvSpPr>
        <p:spPr/>
        <p:txBody>
          <a:bodyPr/>
          <a:lstStyle>
            <a:lvl1pPr>
              <a:defRPr>
                <a:solidFill>
                  <a:schemeClr val="bg1"/>
                </a:solidFill>
                <a:effectLst>
                  <a:outerShdw blurRad="50800" dist="38100" dir="2700000" algn="tl" rotWithShape="0">
                    <a:prstClr val="black">
                      <a:alpha val="40000"/>
                    </a:prstClr>
                  </a:outerShdw>
                </a:effectLst>
              </a:defRPr>
            </a:lvl1pPr>
          </a:lstStyle>
          <a:p>
            <a:r>
              <a:rPr lang="en-GB" noProof="0" dirty="0"/>
              <a:t>Headline Arial bold, 30 pt</a:t>
            </a:r>
          </a:p>
        </p:txBody>
      </p:sp>
      <p:sp>
        <p:nvSpPr>
          <p:cNvPr id="5" name="Textplatzhalter 4">
            <a:extLst>
              <a:ext uri="{FF2B5EF4-FFF2-40B4-BE49-F238E27FC236}">
                <a16:creationId xmlns:a16="http://schemas.microsoft.com/office/drawing/2014/main" id="{75B684C9-71E7-A0AE-9C9C-96A51523B51E}"/>
              </a:ext>
            </a:extLst>
          </p:cNvPr>
          <p:cNvSpPr>
            <a:spLocks noGrp="1"/>
          </p:cNvSpPr>
          <p:nvPr>
            <p:ph type="body" sz="quarter" idx="12" hasCustomPrompt="1"/>
          </p:nvPr>
        </p:nvSpPr>
        <p:spPr>
          <a:xfrm>
            <a:off x="936624" y="1576800"/>
            <a:ext cx="10317600" cy="3996008"/>
          </a:xfrm>
        </p:spPr>
        <p:txBody>
          <a:bodyPr anchor="ctr"/>
          <a:lstStyle>
            <a:lvl1pPr marL="0" indent="0" algn="ctr">
              <a:lnSpc>
                <a:spcPct val="118000"/>
              </a:lnSpc>
              <a:spcBef>
                <a:spcPts val="1200"/>
              </a:spcBef>
              <a:buFont typeface="Arial" panose="020B0604020202020204" pitchFamily="34" charset="0"/>
              <a:buNone/>
              <a:defRPr sz="2400" b="0">
                <a:solidFill>
                  <a:schemeClr val="bg1"/>
                </a:solidFill>
                <a:effectLst>
                  <a:outerShdw blurRad="50800" dist="38100" dir="2700000" algn="tl" rotWithShape="0">
                    <a:prstClr val="black">
                      <a:alpha val="40000"/>
                    </a:prstClr>
                  </a:outerShdw>
                </a:effectLst>
                <a:latin typeface="+mn-lt"/>
              </a:defRPr>
            </a:lvl1pPr>
            <a:lvl2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2pPr>
            <a:lvl3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3pPr>
            <a:lvl4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4pPr>
            <a:lvl5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5pPr>
            <a:lvl6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6pPr>
            <a:lvl7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7pPr>
            <a:lvl8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8pPr>
            <a:lvl9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Text on full background image</a:t>
            </a:r>
          </a:p>
          <a:p>
            <a:pPr lvl="0"/>
            <a:r>
              <a:rPr lang="en-GB" noProof="0" dirty="0"/>
              <a:t>Arial, 24 pt, white, centre aligned</a:t>
            </a:r>
          </a:p>
        </p:txBody>
      </p:sp>
      <p:sp>
        <p:nvSpPr>
          <p:cNvPr id="6" name="SmartArt-Platzhalter 5">
            <a:extLst>
              <a:ext uri="{FF2B5EF4-FFF2-40B4-BE49-F238E27FC236}">
                <a16:creationId xmlns:a16="http://schemas.microsoft.com/office/drawing/2014/main" id="{433C8CD0-D1FB-D1D7-F1A0-5048999E0FED}"/>
              </a:ext>
            </a:extLst>
          </p:cNvPr>
          <p:cNvSpPr>
            <a:spLocks noGrp="1"/>
          </p:cNvSpPr>
          <p:nvPr>
            <p:ph type="dgm" sz="quarter" idx="11"/>
          </p:nvPr>
        </p:nvSpPr>
        <p:spPr>
          <a:xfrm>
            <a:off x="11228400" y="399599"/>
            <a:ext cx="497477" cy="647783"/>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stStyle>
          <a:p>
            <a:r>
              <a:rPr lang="en-US"/>
              <a:t>Click icon to add SmartArt graphic</a:t>
            </a:r>
            <a:endParaRPr lang="de-CH"/>
          </a:p>
        </p:txBody>
      </p:sp>
      <p:sp>
        <p:nvSpPr>
          <p:cNvPr id="3" name="Date Placeholder 3">
            <a:extLst>
              <a:ext uri="{FF2B5EF4-FFF2-40B4-BE49-F238E27FC236}">
                <a16:creationId xmlns:a16="http://schemas.microsoft.com/office/drawing/2014/main" id="{D85A207C-46C0-F407-78B2-6640ADE3C866}"/>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9" name="Slide Number Placeholder 5">
            <a:extLst>
              <a:ext uri="{FF2B5EF4-FFF2-40B4-BE49-F238E27FC236}">
                <a16:creationId xmlns:a16="http://schemas.microsoft.com/office/drawing/2014/main" id="{44C000D7-8B88-2B9E-A1D0-2A106D9C7D55}"/>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10932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T+BB">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1D29C-1691-CDDD-3C33-210C79632C4E}"/>
              </a:ext>
            </a:extLst>
          </p:cNvPr>
          <p:cNvSpPr>
            <a:spLocks noGrp="1"/>
          </p:cNvSpPr>
          <p:nvPr>
            <p:ph type="title" hasCustomPrompt="1"/>
          </p:nvPr>
        </p:nvSpPr>
        <p:spPr/>
        <p:txBody>
          <a:bodyPr/>
          <a:lstStyle>
            <a:lvl1pPr>
              <a:defRPr>
                <a:solidFill>
                  <a:schemeClr val="bg1"/>
                </a:solidFill>
                <a:effectLst/>
              </a:defRPr>
            </a:lvl1pPr>
          </a:lstStyle>
          <a:p>
            <a:r>
              <a:rPr lang="en-GB" noProof="0" dirty="0"/>
              <a:t>Headline Arial bold, 30 pt</a:t>
            </a:r>
          </a:p>
        </p:txBody>
      </p:sp>
      <p:sp>
        <p:nvSpPr>
          <p:cNvPr id="6" name="Textplatzhalter 4">
            <a:extLst>
              <a:ext uri="{FF2B5EF4-FFF2-40B4-BE49-F238E27FC236}">
                <a16:creationId xmlns:a16="http://schemas.microsoft.com/office/drawing/2014/main" id="{20D47E81-E9A6-BB7A-A5AC-082A992B80FE}"/>
              </a:ext>
            </a:extLst>
          </p:cNvPr>
          <p:cNvSpPr>
            <a:spLocks noGrp="1"/>
          </p:cNvSpPr>
          <p:nvPr>
            <p:ph type="body" sz="quarter" idx="14" hasCustomPrompt="1"/>
          </p:nvPr>
        </p:nvSpPr>
        <p:spPr>
          <a:xfrm>
            <a:off x="936624" y="1576800"/>
            <a:ext cx="10317600" cy="3996008"/>
          </a:xfrm>
        </p:spPr>
        <p:txBody>
          <a:bodyPr anchor="ctr"/>
          <a:lstStyle>
            <a:lvl1pPr marL="0" indent="0" algn="ctr">
              <a:lnSpc>
                <a:spcPct val="118000"/>
              </a:lnSpc>
              <a:spcBef>
                <a:spcPts val="1200"/>
              </a:spcBef>
              <a:buFont typeface="Arial" panose="020B0604020202020204" pitchFamily="34" charset="0"/>
              <a:buNone/>
              <a:defRPr sz="2400" b="0">
                <a:solidFill>
                  <a:schemeClr val="bg1"/>
                </a:solidFill>
                <a:effectLst/>
                <a:latin typeface="+mn-lt"/>
              </a:defRPr>
            </a:lvl1pPr>
            <a:lvl2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2pPr>
            <a:lvl3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3pPr>
            <a:lvl4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4pPr>
            <a:lvl5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5pPr>
            <a:lvl6pPr marL="0" indent="0" algn="ctr">
              <a:lnSpc>
                <a:spcPct val="118000"/>
              </a:lnSpc>
              <a:spcBef>
                <a:spcPts val="1200"/>
              </a:spcBef>
              <a:buNone/>
              <a:defRPr sz="2400" b="0" i="0">
                <a:solidFill>
                  <a:schemeClr val="bg1"/>
                </a:solidFill>
                <a:effectLst>
                  <a:outerShdw blurRad="50800" dist="38100" dir="2700000" algn="tl" rotWithShape="0">
                    <a:prstClr val="black">
                      <a:alpha val="40000"/>
                    </a:prstClr>
                  </a:outerShdw>
                </a:effectLst>
                <a:latin typeface="+mn-lt"/>
              </a:defRPr>
            </a:lvl6pPr>
            <a:lvl7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7pPr>
            <a:lvl8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8pPr>
            <a:lvl9pPr marL="0" indent="0" algn="ctr">
              <a:lnSpc>
                <a:spcPct val="118000"/>
              </a:lnSpc>
              <a:spcBef>
                <a:spcPts val="1200"/>
              </a:spcBef>
              <a:buFont typeface="Arial" panose="020B0604020202020204" pitchFamily="34" charset="0"/>
              <a:buNone/>
              <a:defRPr sz="2400" b="0" i="0">
                <a:solidFill>
                  <a:schemeClr val="bg1"/>
                </a:solidFill>
                <a:effectLst>
                  <a:outerShdw blurRad="50800" dist="38100" dir="2700000" algn="tl" rotWithShape="0">
                    <a:prstClr val="black">
                      <a:alpha val="40000"/>
                    </a:prstClr>
                  </a:outerShdw>
                </a:effectLst>
                <a:latin typeface="+mn-lt"/>
              </a:defRPr>
            </a:lvl9pPr>
          </a:lstStyle>
          <a:p>
            <a:pPr lvl="0"/>
            <a:r>
              <a:rPr lang="en-GB" noProof="0" dirty="0"/>
              <a:t>Text on blue background</a:t>
            </a:r>
          </a:p>
          <a:p>
            <a:pPr lvl="0"/>
            <a:r>
              <a:rPr lang="en-GB" noProof="0" dirty="0"/>
              <a:t>Arial, 24 pt, white, centre aligned</a:t>
            </a:r>
          </a:p>
        </p:txBody>
      </p:sp>
      <p:sp>
        <p:nvSpPr>
          <p:cNvPr id="3" name="Fußzeilenplatzhalter 2">
            <a:extLst>
              <a:ext uri="{FF2B5EF4-FFF2-40B4-BE49-F238E27FC236}">
                <a16:creationId xmlns:a16="http://schemas.microsoft.com/office/drawing/2014/main" id="{A693884E-30FD-BE94-EB74-D5EBDFB37FAA}"/>
              </a:ext>
            </a:extLst>
          </p:cNvPr>
          <p:cNvSpPr>
            <a:spLocks noGrp="1"/>
          </p:cNvSpPr>
          <p:nvPr>
            <p:ph type="ftr" sz="quarter" idx="13"/>
          </p:nvPr>
        </p:nvSpPr>
        <p:spPr/>
        <p:txBody>
          <a:bodyPr/>
          <a:lstStyle>
            <a:lvl1pPr>
              <a:defRPr i="0">
                <a:solidFill>
                  <a:schemeClr val="bg1"/>
                </a:solidFill>
              </a:defRPr>
            </a:lvl1pPr>
          </a:lstStyle>
          <a:p>
            <a:r>
              <a:rPr lang="en-GB" noProof="0"/>
              <a:t>La Silla Observing School 2026</a:t>
            </a:r>
            <a:endParaRPr lang="en-GB" i="1" noProof="0" dirty="0"/>
          </a:p>
        </p:txBody>
      </p:sp>
      <p:pic>
        <p:nvPicPr>
          <p:cNvPr id="7" name="Grafik 6">
            <a:extLst>
              <a:ext uri="{FF2B5EF4-FFF2-40B4-BE49-F238E27FC236}">
                <a16:creationId xmlns:a16="http://schemas.microsoft.com/office/drawing/2014/main" id="{F5C1DCEA-8A03-ED66-EC67-A829554C2C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28400" y="399600"/>
            <a:ext cx="497477" cy="647783"/>
          </a:xfrm>
          <a:prstGeom prst="rect">
            <a:avLst/>
          </a:prstGeom>
        </p:spPr>
      </p:pic>
      <p:cxnSp>
        <p:nvCxnSpPr>
          <p:cNvPr id="4" name="Gerader Verbinder 3">
            <a:extLst>
              <a:ext uri="{FF2B5EF4-FFF2-40B4-BE49-F238E27FC236}">
                <a16:creationId xmlns:a16="http://schemas.microsoft.com/office/drawing/2014/main" id="{C01649B5-7285-2559-21A4-3C609DF08973}"/>
              </a:ext>
            </a:extLst>
          </p:cNvPr>
          <p:cNvCxnSpPr/>
          <p:nvPr userDrawn="1"/>
        </p:nvCxnSpPr>
        <p:spPr>
          <a:xfrm>
            <a:off x="0" y="6382322"/>
            <a:ext cx="608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3">
            <a:extLst>
              <a:ext uri="{FF2B5EF4-FFF2-40B4-BE49-F238E27FC236}">
                <a16:creationId xmlns:a16="http://schemas.microsoft.com/office/drawing/2014/main" id="{2524DA13-9979-4452-B6DE-309D7DC6A152}"/>
              </a:ext>
            </a:extLst>
          </p:cNvPr>
          <p:cNvSpPr>
            <a:spLocks noGrp="1"/>
          </p:cNvSpPr>
          <p:nvPr>
            <p:ph type="dt" sz="half" idx="2"/>
          </p:nvPr>
        </p:nvSpPr>
        <p:spPr>
          <a:xfrm rot="16200000">
            <a:off x="9212880" y="3557876"/>
            <a:ext cx="5334939" cy="313953"/>
          </a:xfrm>
          <a:prstGeom prst="rect">
            <a:avLst/>
          </a:prstGeom>
        </p:spPr>
        <p:txBody>
          <a:bodyPr vert="horz" lIns="0" tIns="0" rIns="0" bIns="0" rtlCol="0" anchor="b" anchorCtr="0"/>
          <a:lstStyle>
            <a:lvl1pPr algn="l">
              <a:defRPr sz="900">
                <a:solidFill>
                  <a:schemeClr val="bg1"/>
                </a:solidFill>
              </a:defRPr>
            </a:lvl1pPr>
          </a:lstStyle>
          <a:p>
            <a:r>
              <a:rPr lang="en-US" noProof="0"/>
              <a:t>Data Classification: ESO PUBLIC</a:t>
            </a:r>
            <a:endParaRPr lang="en-GB" noProof="0" dirty="0"/>
          </a:p>
        </p:txBody>
      </p:sp>
      <p:sp>
        <p:nvSpPr>
          <p:cNvPr id="10" name="Slide Number Placeholder 5">
            <a:extLst>
              <a:ext uri="{FF2B5EF4-FFF2-40B4-BE49-F238E27FC236}">
                <a16:creationId xmlns:a16="http://schemas.microsoft.com/office/drawing/2014/main" id="{A15F86A8-A2DE-F488-BBD2-CF6F753289F9}"/>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bg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367847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T+WB">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1D29C-1691-CDDD-3C33-210C79632C4E}"/>
              </a:ext>
            </a:extLst>
          </p:cNvPr>
          <p:cNvSpPr>
            <a:spLocks noGrp="1"/>
          </p:cNvSpPr>
          <p:nvPr>
            <p:ph type="title" hasCustomPrompt="1"/>
          </p:nvPr>
        </p:nvSpPr>
        <p:spPr/>
        <p:txBody>
          <a:bodyPr/>
          <a:lstStyle>
            <a:lvl1pPr>
              <a:defRPr>
                <a:solidFill>
                  <a:schemeClr val="tx2"/>
                </a:solidFill>
                <a:effectLst/>
              </a:defRPr>
            </a:lvl1pPr>
          </a:lstStyle>
          <a:p>
            <a:r>
              <a:rPr lang="en-GB" noProof="0" dirty="0"/>
              <a:t>Headline Arial bold, 30 pt</a:t>
            </a:r>
          </a:p>
        </p:txBody>
      </p:sp>
      <p:sp>
        <p:nvSpPr>
          <p:cNvPr id="5" name="Textplatzhalter 4">
            <a:extLst>
              <a:ext uri="{FF2B5EF4-FFF2-40B4-BE49-F238E27FC236}">
                <a16:creationId xmlns:a16="http://schemas.microsoft.com/office/drawing/2014/main" id="{75B684C9-71E7-A0AE-9C9C-96A51523B51E}"/>
              </a:ext>
            </a:extLst>
          </p:cNvPr>
          <p:cNvSpPr>
            <a:spLocks noGrp="1"/>
          </p:cNvSpPr>
          <p:nvPr>
            <p:ph type="body" sz="quarter" idx="12" hasCustomPrompt="1"/>
          </p:nvPr>
        </p:nvSpPr>
        <p:spPr>
          <a:xfrm>
            <a:off x="936624" y="1576800"/>
            <a:ext cx="10317600" cy="3996008"/>
          </a:xfrm>
        </p:spPr>
        <p:txBody>
          <a:bodyPr anchor="ctr"/>
          <a:lstStyle>
            <a:lvl1pPr marL="0" indent="0" algn="ctr">
              <a:lnSpc>
                <a:spcPct val="118000"/>
              </a:lnSpc>
              <a:spcBef>
                <a:spcPts val="1200"/>
              </a:spcBef>
              <a:buFont typeface="Arial" panose="020B0604020202020204" pitchFamily="34" charset="0"/>
              <a:buNone/>
              <a:defRPr sz="2400" b="1">
                <a:solidFill>
                  <a:schemeClr val="tx1"/>
                </a:solidFill>
                <a:effectLst/>
              </a:defRPr>
            </a:lvl1pPr>
            <a:lvl2pPr marL="0" indent="0" algn="ctr">
              <a:lnSpc>
                <a:spcPct val="118000"/>
              </a:lnSpc>
              <a:spcBef>
                <a:spcPts val="1200"/>
              </a:spcBef>
              <a:buNone/>
              <a:defRPr sz="2400" b="1">
                <a:solidFill>
                  <a:schemeClr val="tx1"/>
                </a:solidFill>
                <a:effectLst/>
              </a:defRPr>
            </a:lvl2pPr>
            <a:lvl3pPr marL="0" indent="0" algn="ctr">
              <a:lnSpc>
                <a:spcPct val="118000"/>
              </a:lnSpc>
              <a:spcBef>
                <a:spcPts val="1200"/>
              </a:spcBef>
              <a:buNone/>
              <a:defRPr sz="2400" b="1">
                <a:solidFill>
                  <a:schemeClr val="tx1"/>
                </a:solidFill>
                <a:effectLst/>
              </a:defRPr>
            </a:lvl3pPr>
            <a:lvl4pPr marL="0" indent="0" algn="ctr">
              <a:lnSpc>
                <a:spcPct val="118000"/>
              </a:lnSpc>
              <a:spcBef>
                <a:spcPts val="1200"/>
              </a:spcBef>
              <a:buFont typeface="Arial" panose="020B0604020202020204" pitchFamily="34" charset="0"/>
              <a:buNone/>
              <a:defRPr sz="2400" b="1">
                <a:solidFill>
                  <a:schemeClr val="tx1"/>
                </a:solidFill>
                <a:effectLst/>
              </a:defRPr>
            </a:lvl4pPr>
            <a:lvl5pPr marL="0" indent="0" algn="ctr">
              <a:lnSpc>
                <a:spcPct val="118000"/>
              </a:lnSpc>
              <a:spcBef>
                <a:spcPts val="1200"/>
              </a:spcBef>
              <a:buNone/>
              <a:defRPr sz="2400" b="1">
                <a:solidFill>
                  <a:schemeClr val="tx1"/>
                </a:solidFill>
                <a:effectLst/>
              </a:defRPr>
            </a:lvl5pPr>
            <a:lvl6pPr marL="0" indent="0" algn="ctr">
              <a:lnSpc>
                <a:spcPct val="118000"/>
              </a:lnSpc>
              <a:spcBef>
                <a:spcPts val="1200"/>
              </a:spcBef>
              <a:buNone/>
              <a:defRPr sz="2400" b="1">
                <a:solidFill>
                  <a:schemeClr val="tx1"/>
                </a:solidFill>
                <a:effectLst/>
              </a:defRPr>
            </a:lvl6pPr>
            <a:lvl7pPr marL="0" indent="0" algn="ctr">
              <a:lnSpc>
                <a:spcPct val="118000"/>
              </a:lnSpc>
              <a:spcBef>
                <a:spcPts val="1200"/>
              </a:spcBef>
              <a:buFont typeface="Arial" panose="020B0604020202020204" pitchFamily="34" charset="0"/>
              <a:buNone/>
              <a:defRPr sz="2400" b="1">
                <a:solidFill>
                  <a:schemeClr val="tx1"/>
                </a:solidFill>
                <a:effectLst/>
              </a:defRPr>
            </a:lvl7pPr>
            <a:lvl8pPr marL="0" indent="0" algn="ctr">
              <a:lnSpc>
                <a:spcPct val="118000"/>
              </a:lnSpc>
              <a:spcBef>
                <a:spcPts val="1200"/>
              </a:spcBef>
              <a:buFont typeface="Arial" panose="020B0604020202020204" pitchFamily="34" charset="0"/>
              <a:buNone/>
              <a:defRPr sz="2400" b="1">
                <a:solidFill>
                  <a:schemeClr val="tx1"/>
                </a:solidFill>
                <a:effectLst/>
              </a:defRPr>
            </a:lvl8pPr>
            <a:lvl9pPr marL="0" indent="0" algn="ctr">
              <a:lnSpc>
                <a:spcPct val="118000"/>
              </a:lnSpc>
              <a:spcBef>
                <a:spcPts val="1200"/>
              </a:spcBef>
              <a:buFont typeface="Arial" panose="020B0604020202020204" pitchFamily="34" charset="0"/>
              <a:buNone/>
              <a:defRPr sz="2400" b="1" i="0">
                <a:solidFill>
                  <a:schemeClr val="tx1"/>
                </a:solidFill>
                <a:effectLst/>
                <a:latin typeface="+mn-lt"/>
              </a:defRPr>
            </a:lvl9pPr>
          </a:lstStyle>
          <a:p>
            <a:pPr lvl="0"/>
            <a:r>
              <a:rPr lang="en-GB" noProof="0" dirty="0"/>
              <a:t>1-Column Text + white background</a:t>
            </a:r>
          </a:p>
          <a:p>
            <a:pPr lvl="0"/>
            <a:r>
              <a:rPr lang="en-GB" noProof="0" dirty="0"/>
              <a:t>Arial Bold, 24 pt, white, centre aligned</a:t>
            </a:r>
          </a:p>
        </p:txBody>
      </p:sp>
      <p:sp>
        <p:nvSpPr>
          <p:cNvPr id="4" name="Fußzeilenplatzhalter 3">
            <a:extLst>
              <a:ext uri="{FF2B5EF4-FFF2-40B4-BE49-F238E27FC236}">
                <a16:creationId xmlns:a16="http://schemas.microsoft.com/office/drawing/2014/main" id="{F5A77A81-4D96-818A-C166-E1A70E33BA3F}"/>
              </a:ext>
            </a:extLst>
          </p:cNvPr>
          <p:cNvSpPr>
            <a:spLocks noGrp="1"/>
          </p:cNvSpPr>
          <p:nvPr>
            <p:ph type="ftr" sz="quarter" idx="13"/>
          </p:nvPr>
        </p:nvSpPr>
        <p:spPr/>
        <p:txBody>
          <a:bodyPr/>
          <a:lstStyle/>
          <a:p>
            <a:r>
              <a:rPr lang="en-GB" noProof="0"/>
              <a:t>La Silla Observing School 2026</a:t>
            </a:r>
            <a:endParaRPr lang="en-GB" i="1" noProof="0" dirty="0"/>
          </a:p>
        </p:txBody>
      </p:sp>
      <p:sp>
        <p:nvSpPr>
          <p:cNvPr id="3" name="Date Placeholder 3">
            <a:extLst>
              <a:ext uri="{FF2B5EF4-FFF2-40B4-BE49-F238E27FC236}">
                <a16:creationId xmlns:a16="http://schemas.microsoft.com/office/drawing/2014/main" id="{405B547A-BEF3-D0B6-BB29-EF55FF35F5EB}"/>
              </a:ext>
            </a:extLst>
          </p:cNvPr>
          <p:cNvSpPr>
            <a:spLocks noGrp="1"/>
          </p:cNvSpPr>
          <p:nvPr>
            <p:ph type="dt" sz="half" idx="2"/>
          </p:nvPr>
        </p:nvSpPr>
        <p:spPr>
          <a:xfrm rot="16200000">
            <a:off x="9216665" y="3569026"/>
            <a:ext cx="5327370"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7" name="Slide Number Placeholder 5">
            <a:extLst>
              <a:ext uri="{FF2B5EF4-FFF2-40B4-BE49-F238E27FC236}">
                <a16:creationId xmlns:a16="http://schemas.microsoft.com/office/drawing/2014/main" id="{B30A0426-815F-60A6-72EE-5C21B4DEC1E5}"/>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199223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W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60C7E-39E9-51BE-1364-9C9302742CDC}"/>
              </a:ext>
            </a:extLst>
          </p:cNvPr>
          <p:cNvSpPr>
            <a:spLocks noGrp="1"/>
          </p:cNvSpPr>
          <p:nvPr>
            <p:ph type="title" hasCustomPrompt="1"/>
          </p:nvPr>
        </p:nvSpPr>
        <p:spPr/>
        <p:txBody>
          <a:bodyPr/>
          <a:lstStyle>
            <a:lvl1pPr>
              <a:defRPr/>
            </a:lvl1pPr>
          </a:lstStyle>
          <a:p>
            <a:r>
              <a:rPr lang="en-GB" noProof="0" dirty="0"/>
              <a:t>Headline Arial bold, 30 pt</a:t>
            </a:r>
          </a:p>
        </p:txBody>
      </p:sp>
      <p:sp>
        <p:nvSpPr>
          <p:cNvPr id="7" name="Textplatzhalter 6">
            <a:extLst>
              <a:ext uri="{FF2B5EF4-FFF2-40B4-BE49-F238E27FC236}">
                <a16:creationId xmlns:a16="http://schemas.microsoft.com/office/drawing/2014/main" id="{46284B66-A11B-B3CA-B1F8-30C04E39812D}"/>
              </a:ext>
            </a:extLst>
          </p:cNvPr>
          <p:cNvSpPr>
            <a:spLocks noGrp="1"/>
          </p:cNvSpPr>
          <p:nvPr>
            <p:ph type="body" sz="quarter" idx="13" hasCustomPrompt="1"/>
          </p:nvPr>
        </p:nvSpPr>
        <p:spPr>
          <a:xfrm>
            <a:off x="936624" y="2016000"/>
            <a:ext cx="10317164" cy="3905375"/>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r>
              <a:rPr lang="en-GB" noProof="0" dirty="0"/>
              <a:t>Copy Arial, 18 pt</a:t>
            </a:r>
          </a:p>
          <a:p>
            <a:pPr lvl="7"/>
            <a:r>
              <a:rPr lang="en-GB" noProof="0" dirty="0"/>
              <a:t>Copy Arial, 18 pt</a:t>
            </a:r>
          </a:p>
          <a:p>
            <a:pPr lvl="8"/>
            <a:r>
              <a:rPr lang="en-GB" noProof="0" dirty="0"/>
              <a:t>Copy Arial, 18 pt</a:t>
            </a:r>
          </a:p>
        </p:txBody>
      </p:sp>
      <p:sp>
        <p:nvSpPr>
          <p:cNvPr id="5" name="Fußzeilenplatzhalter 4">
            <a:extLst>
              <a:ext uri="{FF2B5EF4-FFF2-40B4-BE49-F238E27FC236}">
                <a16:creationId xmlns:a16="http://schemas.microsoft.com/office/drawing/2014/main" id="{301EC199-87F9-4D50-EA60-C5E098191F25}"/>
              </a:ext>
            </a:extLst>
          </p:cNvPr>
          <p:cNvSpPr>
            <a:spLocks noGrp="1"/>
          </p:cNvSpPr>
          <p:nvPr>
            <p:ph type="ftr" sz="quarter" idx="11"/>
          </p:nvPr>
        </p:nvSpPr>
        <p:spPr/>
        <p:txBody>
          <a:bodyPr/>
          <a:lstStyle/>
          <a:p>
            <a:r>
              <a:rPr lang="en-GB" noProof="0"/>
              <a:t>La Silla Observing School 2026</a:t>
            </a:r>
            <a:endParaRPr lang="en-GB" i="1" noProof="0" dirty="0"/>
          </a:p>
        </p:txBody>
      </p:sp>
      <p:sp>
        <p:nvSpPr>
          <p:cNvPr id="12" name="Untertitel 6">
            <a:extLst>
              <a:ext uri="{FF2B5EF4-FFF2-40B4-BE49-F238E27FC236}">
                <a16:creationId xmlns:a16="http://schemas.microsoft.com/office/drawing/2014/main" id="{3E0265B8-51ED-B319-D61E-D75878236E6F}"/>
              </a:ext>
            </a:extLst>
          </p:cNvPr>
          <p:cNvSpPr>
            <a:spLocks noGrp="1"/>
          </p:cNvSpPr>
          <p:nvPr>
            <p:ph type="subTitle" sz="quarter" idx="12" hasCustomPrompt="1"/>
          </p:nvPr>
        </p:nvSpPr>
        <p:spPr>
          <a:xfrm>
            <a:off x="936624" y="1296812"/>
            <a:ext cx="8910639" cy="285494"/>
          </a:xfrm>
          <a:prstGeom prst="rect">
            <a:avLst/>
          </a:prstGeom>
        </p:spPr>
        <p:txBody>
          <a:bodyPr lIns="0" tIns="0" rIns="0" bIns="0"/>
          <a:lstStyle>
            <a:lvl1pPr marL="0" indent="0" algn="l">
              <a:lnSpc>
                <a:spcPct val="90000"/>
              </a:lnSpc>
              <a:buNone/>
              <a:defRPr sz="1800" b="0" i="1">
                <a:solidFill>
                  <a:schemeClr val="bg2"/>
                </a:solidFill>
                <a:latin typeface="+mn-lt"/>
              </a:defRPr>
            </a:lvl1pPr>
            <a:lvl2pPr marL="0" indent="0" algn="l">
              <a:lnSpc>
                <a:spcPct val="90000"/>
              </a:lnSpc>
              <a:buNone/>
              <a:defRPr sz="1800" b="0" i="1">
                <a:solidFill>
                  <a:schemeClr val="bg2"/>
                </a:solidFill>
                <a:latin typeface="+mn-lt"/>
              </a:defRPr>
            </a:lvl2pPr>
            <a:lvl3pPr marL="0" indent="0" algn="l">
              <a:lnSpc>
                <a:spcPct val="90000"/>
              </a:lnSpc>
              <a:buNone/>
              <a:defRPr sz="1800" b="0" i="1">
                <a:solidFill>
                  <a:schemeClr val="bg2"/>
                </a:solidFill>
                <a:latin typeface="+mn-lt"/>
              </a:defRPr>
            </a:lvl3pPr>
            <a:lvl4pPr marL="0" indent="0" algn="l">
              <a:lnSpc>
                <a:spcPct val="90000"/>
              </a:lnSpc>
              <a:buNone/>
              <a:defRPr sz="1800" b="0" i="1">
                <a:solidFill>
                  <a:schemeClr val="bg2"/>
                </a:solidFill>
                <a:latin typeface="+mn-lt"/>
              </a:defRPr>
            </a:lvl4pPr>
            <a:lvl5pPr marL="0" indent="0" algn="l">
              <a:lnSpc>
                <a:spcPct val="90000"/>
              </a:lnSpc>
              <a:buNone/>
              <a:defRPr sz="1800" b="0" i="1">
                <a:solidFill>
                  <a:schemeClr val="bg2"/>
                </a:solidFill>
                <a:latin typeface="+mn-lt"/>
              </a:defRPr>
            </a:lvl5pPr>
            <a:lvl6pPr marL="0" indent="0" algn="l">
              <a:lnSpc>
                <a:spcPct val="90000"/>
              </a:lnSpc>
              <a:buNone/>
              <a:defRPr sz="1800" b="0" i="1">
                <a:solidFill>
                  <a:schemeClr val="bg2"/>
                </a:solidFill>
                <a:latin typeface="+mn-lt"/>
              </a:defRPr>
            </a:lvl6pPr>
            <a:lvl7pPr marL="0" indent="0" algn="l">
              <a:lnSpc>
                <a:spcPct val="90000"/>
              </a:lnSpc>
              <a:buNone/>
              <a:defRPr sz="1800" b="0" i="1">
                <a:solidFill>
                  <a:schemeClr val="bg2"/>
                </a:solidFill>
                <a:latin typeface="+mn-lt"/>
              </a:defRPr>
            </a:lvl7pPr>
            <a:lvl8pPr marL="0" indent="0" algn="l">
              <a:lnSpc>
                <a:spcPct val="90000"/>
              </a:lnSpc>
              <a:buNone/>
              <a:defRPr sz="1800" b="0" i="1">
                <a:solidFill>
                  <a:schemeClr val="bg2"/>
                </a:solidFill>
                <a:latin typeface="+mn-lt"/>
              </a:defRPr>
            </a:lvl8pPr>
            <a:lvl9pPr marL="0" indent="0" algn="l">
              <a:lnSpc>
                <a:spcPct val="90000"/>
              </a:lnSpc>
              <a:buNone/>
              <a:defRPr sz="1800" b="0" i="1">
                <a:solidFill>
                  <a:schemeClr val="bg2"/>
                </a:solidFill>
                <a:latin typeface="+mn-lt"/>
              </a:defRPr>
            </a:lvl9pPr>
          </a:lstStyle>
          <a:p>
            <a:r>
              <a:rPr lang="en-GB" noProof="0" dirty="0"/>
              <a:t>Headline add-on, Arial Italic, 18 pt, orange</a:t>
            </a:r>
          </a:p>
        </p:txBody>
      </p:sp>
      <p:sp>
        <p:nvSpPr>
          <p:cNvPr id="3" name="Date Placeholder 3">
            <a:extLst>
              <a:ext uri="{FF2B5EF4-FFF2-40B4-BE49-F238E27FC236}">
                <a16:creationId xmlns:a16="http://schemas.microsoft.com/office/drawing/2014/main" id="{B813303C-C1E6-DEEA-79FE-604C62A23AD0}"/>
              </a:ext>
            </a:extLst>
          </p:cNvPr>
          <p:cNvSpPr>
            <a:spLocks noGrp="1"/>
          </p:cNvSpPr>
          <p:nvPr>
            <p:ph type="dt" sz="half" idx="2"/>
          </p:nvPr>
        </p:nvSpPr>
        <p:spPr>
          <a:xfrm rot="16200000">
            <a:off x="9209941" y="3562303"/>
            <a:ext cx="5340817"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6" name="Slide Number Placeholder 5">
            <a:extLst>
              <a:ext uri="{FF2B5EF4-FFF2-40B4-BE49-F238E27FC236}">
                <a16:creationId xmlns:a16="http://schemas.microsoft.com/office/drawing/2014/main" id="{9B122A8D-1DBE-BD85-92F3-EFE59AC18E5D}"/>
              </a:ext>
            </a:extLst>
          </p:cNvPr>
          <p:cNvSpPr txBox="1">
            <a:spLocks/>
          </p:cNvSpPr>
          <p:nvPr userDrawn="1"/>
        </p:nvSpPr>
        <p:spPr>
          <a:xfrm>
            <a:off x="468313" y="6534114"/>
            <a:ext cx="469581" cy="175313"/>
          </a:xfrm>
          <a:prstGeom prst="rect">
            <a:avLst/>
          </a:prstGeom>
        </p:spPr>
        <p:txBody>
          <a:bodyPr vert="horz" lIns="0" tIns="45720" rIns="0" bIns="45720" rtlCol="0" anchor="ctr"/>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D6064-FB9F-4877-ADF1-97150FF2D969}" type="slidenum">
              <a:rPr lang="en-GB" smtClean="0"/>
              <a:pPr/>
              <a:t>‹#›</a:t>
            </a:fld>
            <a:endParaRPr lang="en-GB"/>
          </a:p>
        </p:txBody>
      </p:sp>
    </p:spTree>
    <p:extLst>
      <p:ext uri="{BB962C8B-B14F-4D97-AF65-F5344CB8AC3E}">
        <p14:creationId xmlns:p14="http://schemas.microsoft.com/office/powerpoint/2010/main" val="4205157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35" Type="http://schemas.openxmlformats.org/officeDocument/2006/relationships/image" Target="../media/image3.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6331505-9ECA-3956-1067-E87CC20DB773}"/>
              </a:ext>
            </a:extLst>
          </p:cNvPr>
          <p:cNvGraphicFramePr>
            <a:graphicFrameLocks noChangeAspect="1"/>
          </p:cNvGraphicFramePr>
          <p:nvPr userDrawn="1">
            <p:custDataLst>
              <p:tags r:id="rId31"/>
            </p:custDataLst>
            <p:extLst>
              <p:ext uri="{D42A27DB-BD31-4B8C-83A1-F6EECF244321}">
                <p14:modId xmlns:p14="http://schemas.microsoft.com/office/powerpoint/2010/main" val="1918892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2" imgW="410" imgH="409" progId="TCLayout.ActiveDocument.1">
                  <p:embed/>
                </p:oleObj>
              </mc:Choice>
              <mc:Fallback>
                <p:oleObj name="think-cell Folie" r:id="rId32" imgW="410" imgH="409" progId="TCLayout.ActiveDocument.1">
                  <p:embed/>
                  <p:pic>
                    <p:nvPicPr>
                      <p:cNvPr id="0" name=""/>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2B430F5F-5EE6-7217-0204-9D76CC0E2112}"/>
              </a:ext>
            </a:extLst>
          </p:cNvPr>
          <p:cNvSpPr>
            <a:spLocks noGrp="1"/>
          </p:cNvSpPr>
          <p:nvPr>
            <p:ph type="title"/>
          </p:nvPr>
        </p:nvSpPr>
        <p:spPr>
          <a:xfrm>
            <a:off x="936624" y="0"/>
            <a:ext cx="8910639" cy="1136073"/>
          </a:xfrm>
          <a:prstGeom prst="rect">
            <a:avLst/>
          </a:prstGeom>
        </p:spPr>
        <p:txBody>
          <a:bodyPr vert="horz" lIns="0" tIns="0" rIns="0" bIns="0" rtlCol="0" anchor="b">
            <a:noAutofit/>
          </a:bodyPr>
          <a:lstStyle/>
          <a:p>
            <a:r>
              <a:rPr lang="en-GB" noProof="0" dirty="0"/>
              <a:t>Headline Arial bold, 30 pt</a:t>
            </a:r>
          </a:p>
        </p:txBody>
      </p:sp>
      <p:sp>
        <p:nvSpPr>
          <p:cNvPr id="3" name="Textplatzhalter 2">
            <a:extLst>
              <a:ext uri="{FF2B5EF4-FFF2-40B4-BE49-F238E27FC236}">
                <a16:creationId xmlns:a16="http://schemas.microsoft.com/office/drawing/2014/main" id="{161FBA3B-4EF4-7A72-C915-876AFB7AAE23}"/>
              </a:ext>
            </a:extLst>
          </p:cNvPr>
          <p:cNvSpPr>
            <a:spLocks noGrp="1"/>
          </p:cNvSpPr>
          <p:nvPr>
            <p:ph type="body" idx="1"/>
          </p:nvPr>
        </p:nvSpPr>
        <p:spPr>
          <a:xfrm>
            <a:off x="936625" y="2014538"/>
            <a:ext cx="10317164" cy="3906838"/>
          </a:xfrm>
          <a:prstGeom prst="rect">
            <a:avLst/>
          </a:prstGeom>
        </p:spPr>
        <p:txBody>
          <a:bodyPr vert="horz" lIns="0" tIns="0" rIns="0" bIns="0" rtlCol="0">
            <a:noAutofit/>
          </a:bodyPr>
          <a:lstStyle/>
          <a:p>
            <a:pPr lvl="0"/>
            <a:r>
              <a:rPr lang="en-GB" noProof="0" dirty="0"/>
              <a:t>Copy Arial, 18 pt</a:t>
            </a:r>
          </a:p>
          <a:p>
            <a:pPr lvl="1"/>
            <a:r>
              <a:rPr lang="en-GB" noProof="0" dirty="0"/>
              <a:t>First Bullet, 18 pt</a:t>
            </a:r>
          </a:p>
          <a:p>
            <a:pPr lvl="2"/>
            <a:r>
              <a:rPr lang="en-GB" noProof="0" dirty="0"/>
              <a:t>Second Bullet, 18 pt</a:t>
            </a:r>
          </a:p>
          <a:p>
            <a:pPr lvl="3"/>
            <a:r>
              <a:rPr lang="en-GB" noProof="0" dirty="0"/>
              <a:t>Subheading Arial bold, 18 pt</a:t>
            </a:r>
          </a:p>
          <a:p>
            <a:pPr lvl="4"/>
            <a:r>
              <a:rPr lang="en-GB" noProof="0" dirty="0"/>
              <a:t>Subheading Arial bold, 24 pt</a:t>
            </a:r>
          </a:p>
          <a:p>
            <a:pPr lvl="5"/>
            <a:r>
              <a:rPr lang="en-GB" noProof="0" dirty="0"/>
              <a:t>Quote, 24 pt, orange</a:t>
            </a:r>
          </a:p>
          <a:p>
            <a:pPr lvl="6"/>
            <a:r>
              <a:rPr lang="en-GB" noProof="0" dirty="0"/>
              <a:t>Copy Arial, 18 pt</a:t>
            </a:r>
          </a:p>
          <a:p>
            <a:pPr lvl="7"/>
            <a:r>
              <a:rPr lang="en-GB" noProof="0" dirty="0"/>
              <a:t>Copy Arial, 18 pt</a:t>
            </a:r>
          </a:p>
          <a:p>
            <a:pPr lvl="8"/>
            <a:r>
              <a:rPr lang="en-GB" noProof="0" dirty="0"/>
              <a:t>Copy Arial, 18 pt</a:t>
            </a:r>
          </a:p>
        </p:txBody>
      </p:sp>
      <p:sp>
        <p:nvSpPr>
          <p:cNvPr id="5" name="Fußzeilenplatzhalter 4">
            <a:extLst>
              <a:ext uri="{FF2B5EF4-FFF2-40B4-BE49-F238E27FC236}">
                <a16:creationId xmlns:a16="http://schemas.microsoft.com/office/drawing/2014/main" id="{3144BAAE-B800-7FD6-3DA7-97327451DED3}"/>
              </a:ext>
            </a:extLst>
          </p:cNvPr>
          <p:cNvSpPr>
            <a:spLocks noGrp="1"/>
          </p:cNvSpPr>
          <p:nvPr>
            <p:ph type="ftr" sz="quarter" idx="3"/>
          </p:nvPr>
        </p:nvSpPr>
        <p:spPr>
          <a:xfrm>
            <a:off x="936625" y="6532505"/>
            <a:ext cx="5147376" cy="175312"/>
          </a:xfrm>
          <a:prstGeom prst="rect">
            <a:avLst/>
          </a:prstGeom>
        </p:spPr>
        <p:txBody>
          <a:bodyPr vert="horz" lIns="0" tIns="0" rIns="0" bIns="18000" rtlCol="0" anchor="b">
            <a:noAutofit/>
          </a:bodyPr>
          <a:lstStyle>
            <a:lvl1pPr algn="l">
              <a:defRPr sz="900" i="0">
                <a:solidFill>
                  <a:schemeClr val="tx1"/>
                </a:solidFill>
              </a:defRPr>
            </a:lvl1pPr>
          </a:lstStyle>
          <a:p>
            <a:r>
              <a:rPr lang="en-GB" noProof="0"/>
              <a:t>La Silla Observing School 2026</a:t>
            </a:r>
            <a:endParaRPr lang="en-GB" i="1" noProof="0" dirty="0"/>
          </a:p>
        </p:txBody>
      </p:sp>
      <p:cxnSp>
        <p:nvCxnSpPr>
          <p:cNvPr id="16" name="Gerader Verbinder 15">
            <a:extLst>
              <a:ext uri="{FF2B5EF4-FFF2-40B4-BE49-F238E27FC236}">
                <a16:creationId xmlns:a16="http://schemas.microsoft.com/office/drawing/2014/main" id="{93DEE3F7-A4A5-97B4-1A51-BC68FBBF3DCB}"/>
              </a:ext>
            </a:extLst>
          </p:cNvPr>
          <p:cNvCxnSpPr/>
          <p:nvPr userDrawn="1"/>
        </p:nvCxnSpPr>
        <p:spPr>
          <a:xfrm>
            <a:off x="0" y="6382322"/>
            <a:ext cx="608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F986432C-5575-7D1B-27F5-31B6D699A418}"/>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1228400" y="399599"/>
            <a:ext cx="494970" cy="647783"/>
          </a:xfrm>
          <a:prstGeom prst="rect">
            <a:avLst/>
          </a:prstGeom>
        </p:spPr>
      </p:pic>
      <p:sp>
        <p:nvSpPr>
          <p:cNvPr id="6" name="Textfeld 5">
            <a:extLst>
              <a:ext uri="{FF2B5EF4-FFF2-40B4-BE49-F238E27FC236}">
                <a16:creationId xmlns:a16="http://schemas.microsoft.com/office/drawing/2014/main" id="{45ECF14B-8906-1F35-8706-ADE4F50C4CB2}"/>
              </a:ext>
            </a:extLst>
          </p:cNvPr>
          <p:cNvSpPr txBox="1"/>
          <p:nvPr userDrawn="1"/>
        </p:nvSpPr>
        <p:spPr>
          <a:xfrm>
            <a:off x="5337270" y="1809178"/>
            <a:ext cx="1695355" cy="1028209"/>
          </a:xfrm>
          <a:prstGeom prst="rect">
            <a:avLst/>
          </a:prstGeom>
          <a:noFill/>
        </p:spPr>
        <p:txBody>
          <a:bodyPr wrap="square" rtlCol="0">
            <a:spAutoFit/>
          </a:bodyPr>
          <a:lstStyle/>
          <a:p>
            <a:endParaRPr lang="de-DE"/>
          </a:p>
        </p:txBody>
      </p:sp>
      <p:sp>
        <p:nvSpPr>
          <p:cNvPr id="10" name="Date Placeholder 3">
            <a:extLst>
              <a:ext uri="{FF2B5EF4-FFF2-40B4-BE49-F238E27FC236}">
                <a16:creationId xmlns:a16="http://schemas.microsoft.com/office/drawing/2014/main" id="{05E7D917-1DA2-1D17-CA57-6D03E4089C34}"/>
              </a:ext>
            </a:extLst>
          </p:cNvPr>
          <p:cNvSpPr>
            <a:spLocks noGrp="1"/>
          </p:cNvSpPr>
          <p:nvPr>
            <p:ph type="dt" sz="half" idx="2"/>
          </p:nvPr>
        </p:nvSpPr>
        <p:spPr>
          <a:xfrm rot="16200000">
            <a:off x="9209197" y="3561558"/>
            <a:ext cx="5342306" cy="313953"/>
          </a:xfrm>
          <a:prstGeom prst="rect">
            <a:avLst/>
          </a:prstGeom>
        </p:spPr>
        <p:txBody>
          <a:bodyPr vert="horz" lIns="0" tIns="0" rIns="0" bIns="0" rtlCol="0" anchor="b" anchorCtr="0"/>
          <a:lstStyle>
            <a:lvl1pPr algn="l">
              <a:defRPr sz="900">
                <a:solidFill>
                  <a:schemeClr val="bg1">
                    <a:lumMod val="50000"/>
                  </a:schemeClr>
                </a:solidFill>
              </a:defRPr>
            </a:lvl1pPr>
          </a:lstStyle>
          <a:p>
            <a:r>
              <a:rPr lang="en-US" noProof="0"/>
              <a:t>Data Classification: ESO PUBLIC</a:t>
            </a:r>
            <a:endParaRPr lang="en-GB" noProof="0" dirty="0"/>
          </a:p>
        </p:txBody>
      </p:sp>
      <p:sp>
        <p:nvSpPr>
          <p:cNvPr id="11" name="Slide Number Placeholder 5">
            <a:extLst>
              <a:ext uri="{FF2B5EF4-FFF2-40B4-BE49-F238E27FC236}">
                <a16:creationId xmlns:a16="http://schemas.microsoft.com/office/drawing/2014/main" id="{7540655A-129B-FC48-1858-C7C4EA66F666}"/>
              </a:ext>
            </a:extLst>
          </p:cNvPr>
          <p:cNvSpPr>
            <a:spLocks noGrp="1"/>
          </p:cNvSpPr>
          <p:nvPr>
            <p:ph type="sldNum" sz="quarter" idx="4"/>
          </p:nvPr>
        </p:nvSpPr>
        <p:spPr>
          <a:xfrm>
            <a:off x="468313" y="6534114"/>
            <a:ext cx="469581" cy="175313"/>
          </a:xfrm>
          <a:prstGeom prst="rect">
            <a:avLst/>
          </a:prstGeom>
        </p:spPr>
        <p:txBody>
          <a:bodyPr vert="horz" lIns="0" tIns="45720" rIns="0" bIns="45720" rtlCol="0" anchor="ctr"/>
          <a:lstStyle>
            <a:lvl1pPr algn="l">
              <a:defRPr sz="900" b="1">
                <a:solidFill>
                  <a:schemeClr val="tx1"/>
                </a:solidFill>
              </a:defRPr>
            </a:lvl1pPr>
          </a:lstStyle>
          <a:p>
            <a:fld id="{766D6064-FB9F-4877-ADF1-97150FF2D969}" type="slidenum">
              <a:rPr lang="en-GB" smtClean="0"/>
              <a:pPr/>
              <a:t>‹#›</a:t>
            </a:fld>
            <a:endParaRPr lang="en-GB"/>
          </a:p>
        </p:txBody>
      </p:sp>
    </p:spTree>
    <p:extLst>
      <p:ext uri="{BB962C8B-B14F-4D97-AF65-F5344CB8AC3E}">
        <p14:creationId xmlns:p14="http://schemas.microsoft.com/office/powerpoint/2010/main" val="128900193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60" r:id="rId7"/>
    <p:sldLayoutId id="2147483661" r:id="rId8"/>
    <p:sldLayoutId id="2147483653" r:id="rId9"/>
    <p:sldLayoutId id="214748365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81"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Lst>
  <p:hf hdr="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200"/>
        </a:spcBef>
        <a:buFont typeface="Arial" panose="020B0604020202020204" pitchFamily="34" charset="0"/>
        <a:buNone/>
        <a:defRPr sz="1800" kern="1200">
          <a:solidFill>
            <a:schemeClr val="tx1"/>
          </a:solidFill>
          <a:latin typeface="+mn-lt"/>
          <a:ea typeface="+mn-ea"/>
          <a:cs typeface="+mn-cs"/>
        </a:defRPr>
      </a:lvl1pPr>
      <a:lvl2pPr marL="172800" indent="-172800" algn="l" defTabSz="914400" rtl="0" eaLnBrk="1" latinLnBrk="0" hangingPunct="1">
        <a:lnSpc>
          <a:spcPct val="120000"/>
        </a:lnSpc>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2pPr>
      <a:lvl3pPr marL="514800" indent="-172800" algn="l" defTabSz="914400" rtl="0" eaLnBrk="1" latinLnBrk="0" hangingPunct="1">
        <a:lnSpc>
          <a:spcPct val="120000"/>
        </a:lnSpc>
        <a:spcBef>
          <a:spcPts val="1200"/>
        </a:spcBef>
        <a:buClr>
          <a:schemeClr val="bg2"/>
        </a:buClr>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111000"/>
        </a:lnSpc>
        <a:spcBef>
          <a:spcPts val="1200"/>
        </a:spcBef>
        <a:buFont typeface="Arial" panose="020B0604020202020204" pitchFamily="34" charset="0"/>
        <a:buNone/>
        <a:defRPr sz="1800" b="1" kern="1200">
          <a:solidFill>
            <a:schemeClr val="tx1"/>
          </a:solidFill>
          <a:latin typeface="+mn-lt"/>
          <a:ea typeface="+mn-ea"/>
          <a:cs typeface="+mn-cs"/>
        </a:defRPr>
      </a:lvl4pPr>
      <a:lvl5pPr marL="0" indent="0" algn="l" defTabSz="914400" rtl="0" eaLnBrk="1" latinLnBrk="0" hangingPunct="1">
        <a:lnSpc>
          <a:spcPct val="118000"/>
        </a:lnSpc>
        <a:spcBef>
          <a:spcPts val="1200"/>
        </a:spcBef>
        <a:buClr>
          <a:schemeClr val="tx2"/>
        </a:buClr>
        <a:buFont typeface="Arial" panose="020B0604020202020204" pitchFamily="34" charset="0"/>
        <a:buNone/>
        <a:defRPr sz="2400" b="1" kern="1200">
          <a:solidFill>
            <a:schemeClr val="tx1"/>
          </a:solidFill>
          <a:latin typeface="+mn-lt"/>
          <a:ea typeface="+mn-ea"/>
          <a:cs typeface="+mn-cs"/>
        </a:defRPr>
      </a:lvl5pPr>
      <a:lvl6pPr marL="0" indent="0" algn="l" defTabSz="914400" rtl="0" eaLnBrk="1" latinLnBrk="0" hangingPunct="1">
        <a:lnSpc>
          <a:spcPct val="111000"/>
        </a:lnSpc>
        <a:spcBef>
          <a:spcPts val="1200"/>
        </a:spcBef>
        <a:buClr>
          <a:schemeClr val="bg2"/>
        </a:buClr>
        <a:buFont typeface="Arial" panose="020B0604020202020204" pitchFamily="34" charset="0"/>
        <a:buNone/>
        <a:defRPr sz="2400" i="1" kern="1200">
          <a:solidFill>
            <a:schemeClr val="bg2"/>
          </a:solidFill>
          <a:latin typeface="Georgia" panose="02040502050405020303" pitchFamily="18" charset="0"/>
          <a:ea typeface="+mn-ea"/>
          <a:cs typeface="+mn-cs"/>
        </a:defRPr>
      </a:lvl6pPr>
      <a:lvl7pPr marL="0" indent="0" algn="l" defTabSz="914400" rtl="0" eaLnBrk="1" latinLnBrk="0" hangingPunct="1">
        <a:lnSpc>
          <a:spcPct val="120000"/>
        </a:lnSpc>
        <a:spcBef>
          <a:spcPts val="1200"/>
        </a:spcBef>
        <a:buFont typeface="Arial" panose="020B0604020202020204" pitchFamily="34" charset="0"/>
        <a:buNone/>
        <a:defRPr sz="1800" b="0" i="0" kern="1200">
          <a:solidFill>
            <a:schemeClr val="tx1"/>
          </a:solidFill>
          <a:latin typeface="+mj-lt"/>
          <a:ea typeface="+mn-ea"/>
          <a:cs typeface="+mn-cs"/>
        </a:defRPr>
      </a:lvl7pPr>
      <a:lvl8pPr marL="0" indent="0" algn="l" defTabSz="914400" rtl="0" eaLnBrk="1" latinLnBrk="0" hangingPunct="1">
        <a:lnSpc>
          <a:spcPct val="120000"/>
        </a:lnSpc>
        <a:spcBef>
          <a:spcPts val="1200"/>
        </a:spcBef>
        <a:buFont typeface="Arial" panose="020B0604020202020204" pitchFamily="34" charset="0"/>
        <a:buNone/>
        <a:defRPr sz="1800" b="0" i="0" kern="1200">
          <a:solidFill>
            <a:schemeClr val="tx1"/>
          </a:solidFill>
          <a:latin typeface="+mj-lt"/>
          <a:ea typeface="+mn-ea"/>
          <a:cs typeface="+mn-cs"/>
        </a:defRPr>
      </a:lvl8pPr>
      <a:lvl9pPr marL="0" indent="0" algn="l" defTabSz="914400" rtl="0" eaLnBrk="1" latinLnBrk="0" hangingPunct="1">
        <a:lnSpc>
          <a:spcPct val="120000"/>
        </a:lnSpc>
        <a:spcBef>
          <a:spcPts val="1200"/>
        </a:spcBef>
        <a:buFont typeface="Arial" panose="020B0604020202020204" pitchFamily="34" charset="0"/>
        <a:buNone/>
        <a:defRPr sz="1800" b="0" i="0" kern="1200">
          <a:solidFill>
            <a:schemeClr val="tx1"/>
          </a:solidFill>
          <a:latin typeface="+mj-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95" userDrawn="1">
          <p15:clr>
            <a:srgbClr val="F26B43"/>
          </p15:clr>
        </p15:guide>
        <p15:guide id="4" pos="590" userDrawn="1">
          <p15:clr>
            <a:srgbClr val="F26B43"/>
          </p15:clr>
        </p15:guide>
        <p15:guide id="5" pos="886" userDrawn="1">
          <p15:clr>
            <a:srgbClr val="F26B43"/>
          </p15:clr>
        </p15:guide>
        <p15:guide id="6" pos="1181" userDrawn="1">
          <p15:clr>
            <a:srgbClr val="F26B43"/>
          </p15:clr>
        </p15:guide>
        <p15:guide id="7" pos="1476" userDrawn="1">
          <p15:clr>
            <a:srgbClr val="F26B43"/>
          </p15:clr>
        </p15:guide>
        <p15:guide id="8" pos="1772" userDrawn="1">
          <p15:clr>
            <a:srgbClr val="F26B43"/>
          </p15:clr>
        </p15:guide>
        <p15:guide id="9" pos="2067" userDrawn="1">
          <p15:clr>
            <a:srgbClr val="F26B43"/>
          </p15:clr>
        </p15:guide>
        <p15:guide id="10" pos="2363" userDrawn="1">
          <p15:clr>
            <a:srgbClr val="F26B43"/>
          </p15:clr>
        </p15:guide>
        <p15:guide id="11" pos="2658" userDrawn="1">
          <p15:clr>
            <a:srgbClr val="F26B43"/>
          </p15:clr>
        </p15:guide>
        <p15:guide id="12" pos="2953" userDrawn="1">
          <p15:clr>
            <a:srgbClr val="F26B43"/>
          </p15:clr>
        </p15:guide>
        <p15:guide id="13" pos="3249" userDrawn="1">
          <p15:clr>
            <a:srgbClr val="F26B43"/>
          </p15:clr>
        </p15:guide>
        <p15:guide id="14" pos="3544" userDrawn="1">
          <p15:clr>
            <a:srgbClr val="F26B43"/>
          </p15:clr>
        </p15:guide>
        <p15:guide id="15" pos="3840" userDrawn="1">
          <p15:clr>
            <a:srgbClr val="F26B43"/>
          </p15:clr>
        </p15:guide>
        <p15:guide id="16" pos="4135" userDrawn="1">
          <p15:clr>
            <a:srgbClr val="F26B43"/>
          </p15:clr>
        </p15:guide>
        <p15:guide id="17" pos="4430" userDrawn="1">
          <p15:clr>
            <a:srgbClr val="F26B43"/>
          </p15:clr>
        </p15:guide>
        <p15:guide id="18" pos="4726" userDrawn="1">
          <p15:clr>
            <a:srgbClr val="F26B43"/>
          </p15:clr>
        </p15:guide>
        <p15:guide id="19" pos="5021" userDrawn="1">
          <p15:clr>
            <a:srgbClr val="F26B43"/>
          </p15:clr>
        </p15:guide>
        <p15:guide id="20" pos="5316" userDrawn="1">
          <p15:clr>
            <a:srgbClr val="F26B43"/>
          </p15:clr>
        </p15:guide>
        <p15:guide id="21" pos="5612" userDrawn="1">
          <p15:clr>
            <a:srgbClr val="F26B43"/>
          </p15:clr>
        </p15:guide>
        <p15:guide id="22" pos="5907" userDrawn="1">
          <p15:clr>
            <a:srgbClr val="F26B43"/>
          </p15:clr>
        </p15:guide>
        <p15:guide id="23" pos="6203" userDrawn="1">
          <p15:clr>
            <a:srgbClr val="F26B43"/>
          </p15:clr>
        </p15:guide>
        <p15:guide id="24" pos="6498" userDrawn="1">
          <p15:clr>
            <a:srgbClr val="F26B43"/>
          </p15:clr>
        </p15:guide>
        <p15:guide id="25" pos="6793" userDrawn="1">
          <p15:clr>
            <a:srgbClr val="F26B43"/>
          </p15:clr>
        </p15:guide>
        <p15:guide id="26" pos="7089" userDrawn="1">
          <p15:clr>
            <a:srgbClr val="F26B43"/>
          </p15:clr>
        </p15:guide>
        <p15:guide id="27" pos="7384" userDrawn="1">
          <p15:clr>
            <a:srgbClr val="F26B43"/>
          </p15:clr>
        </p15:guide>
        <p15:guide id="28" orient="horz" userDrawn="1">
          <p15:clr>
            <a:srgbClr val="F26B43"/>
          </p15:clr>
        </p15:guide>
        <p15:guide id="29" orient="horz" pos="4320" userDrawn="1">
          <p15:clr>
            <a:srgbClr val="F26B43"/>
          </p15:clr>
        </p15:guide>
        <p15:guide id="30" orient="horz" pos="249" userDrawn="1">
          <p15:clr>
            <a:srgbClr val="F26B43"/>
          </p15:clr>
        </p15:guide>
        <p15:guide id="31" orient="horz" pos="40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rchive.eso.org/eso/eso_archive_main.html"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hyperlink" Target="https://www.eso.org/sci/software/pipe_aem_main.html"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hyperlink" Target="mailto:esedagha@eso.org"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8566E0C-FA6E-54A2-225D-2AF65AECB4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58566E0C-FA6E-54A2-225D-2AF65AECB4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099AAC83-6D97-6BEC-F0E9-9B61E26881F6}"/>
              </a:ext>
            </a:extLst>
          </p:cNvPr>
          <p:cNvSpPr>
            <a:spLocks noGrp="1"/>
          </p:cNvSpPr>
          <p:nvPr>
            <p:ph type="ctrTitle"/>
          </p:nvPr>
        </p:nvSpPr>
        <p:spPr/>
        <p:txBody>
          <a:bodyPr/>
          <a:lstStyle/>
          <a:p>
            <a:r>
              <a:rPr lang="en-GB" dirty="0"/>
              <a:t>Astronomical Data Reduction</a:t>
            </a:r>
            <a:br>
              <a:rPr lang="en-GB" dirty="0"/>
            </a:br>
            <a:r>
              <a:rPr lang="en-GB" sz="2500" dirty="0"/>
              <a:t>Basic concepts &amp; ESO pipelines</a:t>
            </a:r>
          </a:p>
        </p:txBody>
      </p:sp>
      <p:sp>
        <p:nvSpPr>
          <p:cNvPr id="5" name="Untertitel 4">
            <a:extLst>
              <a:ext uri="{FF2B5EF4-FFF2-40B4-BE49-F238E27FC236}">
                <a16:creationId xmlns:a16="http://schemas.microsoft.com/office/drawing/2014/main" id="{7C57B5CD-E0DE-E06E-AA7B-0AFFC1873257}"/>
              </a:ext>
            </a:extLst>
          </p:cNvPr>
          <p:cNvSpPr>
            <a:spLocks noGrp="1"/>
          </p:cNvSpPr>
          <p:nvPr>
            <p:ph type="subTitle" idx="1"/>
          </p:nvPr>
        </p:nvSpPr>
        <p:spPr/>
        <p:txBody>
          <a:bodyPr/>
          <a:lstStyle/>
          <a:p>
            <a:r>
              <a:rPr lang="en-GB" dirty="0"/>
              <a:t>Elyar Sedaghati</a:t>
            </a:r>
          </a:p>
          <a:p>
            <a:r>
              <a:rPr lang="en-GB" dirty="0"/>
              <a:t>La Silla Observing School 2026</a:t>
            </a:r>
          </a:p>
          <a:p>
            <a:r>
              <a:rPr lang="en-GB" dirty="0"/>
              <a:t>ESO Chile</a:t>
            </a:r>
          </a:p>
        </p:txBody>
      </p:sp>
      <p:sp>
        <p:nvSpPr>
          <p:cNvPr id="7" name="Fußzeilenplatzhalter 6">
            <a:extLst>
              <a:ext uri="{FF2B5EF4-FFF2-40B4-BE49-F238E27FC236}">
                <a16:creationId xmlns:a16="http://schemas.microsoft.com/office/drawing/2014/main" id="{C8DF2062-2DE8-6125-3A32-7529A00C024A}"/>
              </a:ext>
            </a:extLst>
          </p:cNvPr>
          <p:cNvSpPr>
            <a:spLocks noGrp="1"/>
          </p:cNvSpPr>
          <p:nvPr>
            <p:ph type="ftr" sz="quarter" idx="10"/>
          </p:nvPr>
        </p:nvSpPr>
        <p:spPr/>
        <p:txBody>
          <a:bodyPr/>
          <a:lstStyle/>
          <a:p>
            <a:r>
              <a:rPr lang="en-US"/>
              <a:t>Please insert title in the footer </a:t>
            </a:r>
            <a:r>
              <a:rPr lang="en-US" i="1"/>
              <a:t>Name, Date and Occasion in Italics</a:t>
            </a:r>
            <a:endParaRPr lang="de-CH" i="1"/>
          </a:p>
        </p:txBody>
      </p:sp>
      <p:sp>
        <p:nvSpPr>
          <p:cNvPr id="9" name="Datumsplatzhalter 8">
            <a:extLst>
              <a:ext uri="{FF2B5EF4-FFF2-40B4-BE49-F238E27FC236}">
                <a16:creationId xmlns:a16="http://schemas.microsoft.com/office/drawing/2014/main" id="{D1D97568-A082-0238-0616-D1B047216E98}"/>
              </a:ext>
            </a:extLst>
          </p:cNvPr>
          <p:cNvSpPr>
            <a:spLocks noGrp="1"/>
          </p:cNvSpPr>
          <p:nvPr>
            <p:ph type="dt" sz="half" idx="2"/>
          </p:nvPr>
        </p:nvSpPr>
        <p:spPr/>
        <p:txBody>
          <a:bodyPr/>
          <a:lstStyle/>
          <a:p>
            <a:r>
              <a:rPr lang="de-DE" dirty="0"/>
              <a:t>Data Classification: ESO CONFIDENTIAL/INTERNAL/PUBLIC, ESO-XXXXXX v.X (doc nr, version)</a:t>
            </a:r>
            <a:endParaRPr lang="en-GB" dirty="0"/>
          </a:p>
        </p:txBody>
      </p:sp>
      <p:sp>
        <p:nvSpPr>
          <p:cNvPr id="21" name="Foliennummernplatzhalter 20">
            <a:extLst>
              <a:ext uri="{FF2B5EF4-FFF2-40B4-BE49-F238E27FC236}">
                <a16:creationId xmlns:a16="http://schemas.microsoft.com/office/drawing/2014/main" id="{9822CE10-9A6A-7EAF-834E-E1555D3B7741}"/>
              </a:ext>
            </a:extLst>
          </p:cNvPr>
          <p:cNvSpPr>
            <a:spLocks noGrp="1"/>
          </p:cNvSpPr>
          <p:nvPr>
            <p:ph type="sldNum" sz="quarter" idx="4"/>
          </p:nvPr>
        </p:nvSpPr>
        <p:spPr/>
        <p:txBody>
          <a:bodyPr/>
          <a:lstStyle/>
          <a:p>
            <a:fld id="{766D6064-FB9F-4877-ADF1-97150FF2D969}" type="slidenum">
              <a:rPr lang="en-GB" smtClean="0"/>
              <a:pPr/>
              <a:t>1</a:t>
            </a:fld>
            <a:endParaRPr lang="en-GB"/>
          </a:p>
        </p:txBody>
      </p:sp>
    </p:spTree>
    <p:extLst>
      <p:ext uri="{BB962C8B-B14F-4D97-AF65-F5344CB8AC3E}">
        <p14:creationId xmlns:p14="http://schemas.microsoft.com/office/powerpoint/2010/main" val="107383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Flatfield correction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3" name="Textplatzhalter 2">
            <a:extLst>
              <a:ext uri="{FF2B5EF4-FFF2-40B4-BE49-F238E27FC236}">
                <a16:creationId xmlns:a16="http://schemas.microsoft.com/office/drawing/2014/main" id="{368C86A3-2C58-12A0-36F6-55843458CFFD}"/>
              </a:ext>
            </a:extLst>
          </p:cNvPr>
          <p:cNvSpPr>
            <a:spLocks noGrp="1"/>
          </p:cNvSpPr>
          <p:nvPr>
            <p:ph type="body" sz="quarter" idx="13"/>
          </p:nvPr>
        </p:nvSpPr>
        <p:spPr>
          <a:xfrm>
            <a:off x="936624" y="1465744"/>
            <a:ext cx="10317164" cy="2694776"/>
          </a:xfrm>
        </p:spPr>
        <p:txBody>
          <a:bodyPr/>
          <a:lstStyle/>
          <a:p>
            <a:pPr lvl="1"/>
            <a:r>
              <a:rPr lang="en-US" dirty="0"/>
              <a:t>The purpose of flat corrections is to compensate for any nonuniformity in the response of the CCD to light. There can be several reasons that the response is not uniform across the detector:</a:t>
            </a:r>
            <a:endParaRPr lang="en-GB" dirty="0"/>
          </a:p>
          <a:p>
            <a:pPr lvl="2"/>
            <a:r>
              <a:rPr lang="en-US" dirty="0"/>
              <a:t>Variations in the sensitivity of pixels in the detector</a:t>
            </a:r>
          </a:p>
          <a:p>
            <a:pPr lvl="2"/>
            <a:r>
              <a:rPr lang="en-US" dirty="0"/>
              <a:t>Dust on either the filter or the glass window covering the detector</a:t>
            </a:r>
          </a:p>
          <a:p>
            <a:pPr lvl="2"/>
            <a:r>
              <a:rPr lang="en-US" dirty="0"/>
              <a:t>Vignetting, a dimming in the corners of the image</a:t>
            </a:r>
          </a:p>
          <a:p>
            <a:pPr lvl="2"/>
            <a:r>
              <a:rPr lang="en-US" dirty="0"/>
              <a:t>Anything else in the optical path that affects how much light reaches the sensor</a:t>
            </a:r>
          </a:p>
          <a:p>
            <a:pPr lvl="2"/>
            <a:endParaRPr lang="en-GB" dirty="0"/>
          </a:p>
        </p:txBody>
      </p:sp>
      <p:pic>
        <p:nvPicPr>
          <p:cNvPr id="5" name="Picture 4">
            <a:extLst>
              <a:ext uri="{FF2B5EF4-FFF2-40B4-BE49-F238E27FC236}">
                <a16:creationId xmlns:a16="http://schemas.microsoft.com/office/drawing/2014/main" id="{C0071FBA-8BB7-2F07-2B1E-E298374FC678}"/>
              </a:ext>
            </a:extLst>
          </p:cNvPr>
          <p:cNvPicPr>
            <a:picLocks noChangeAspect="1"/>
          </p:cNvPicPr>
          <p:nvPr/>
        </p:nvPicPr>
        <p:blipFill>
          <a:blip r:embed="rId2"/>
          <a:stretch>
            <a:fillRect/>
          </a:stretch>
        </p:blipFill>
        <p:spPr>
          <a:xfrm>
            <a:off x="4239514" y="4187952"/>
            <a:ext cx="3533804" cy="2048256"/>
          </a:xfrm>
          <a:prstGeom prst="rect">
            <a:avLst/>
          </a:prstGeom>
        </p:spPr>
      </p:pic>
      <p:pic>
        <p:nvPicPr>
          <p:cNvPr id="9" name="Picture 8">
            <a:extLst>
              <a:ext uri="{FF2B5EF4-FFF2-40B4-BE49-F238E27FC236}">
                <a16:creationId xmlns:a16="http://schemas.microsoft.com/office/drawing/2014/main" id="{0ADFC3B6-4EE2-3F16-29F4-48115C7E38B0}"/>
              </a:ext>
            </a:extLst>
          </p:cNvPr>
          <p:cNvPicPr>
            <a:picLocks noChangeAspect="1"/>
          </p:cNvPicPr>
          <p:nvPr/>
        </p:nvPicPr>
        <p:blipFill>
          <a:blip r:embed="rId3"/>
          <a:stretch>
            <a:fillRect/>
          </a:stretch>
        </p:blipFill>
        <p:spPr>
          <a:xfrm>
            <a:off x="662763" y="4160520"/>
            <a:ext cx="3550310" cy="2048256"/>
          </a:xfrm>
          <a:prstGeom prst="rect">
            <a:avLst/>
          </a:prstGeom>
        </p:spPr>
      </p:pic>
      <p:pic>
        <p:nvPicPr>
          <p:cNvPr id="10" name="Picture 9">
            <a:extLst>
              <a:ext uri="{FF2B5EF4-FFF2-40B4-BE49-F238E27FC236}">
                <a16:creationId xmlns:a16="http://schemas.microsoft.com/office/drawing/2014/main" id="{DE88EC0C-F1BF-6F86-D294-7126FB731499}"/>
              </a:ext>
            </a:extLst>
          </p:cNvPr>
          <p:cNvPicPr>
            <a:picLocks noChangeAspect="1"/>
          </p:cNvPicPr>
          <p:nvPr/>
        </p:nvPicPr>
        <p:blipFill>
          <a:blip r:embed="rId4"/>
          <a:stretch>
            <a:fillRect/>
          </a:stretch>
        </p:blipFill>
        <p:spPr>
          <a:xfrm>
            <a:off x="7799758" y="4187952"/>
            <a:ext cx="3456505" cy="2025468"/>
          </a:xfrm>
          <a:prstGeom prst="rect">
            <a:avLst/>
          </a:prstGeom>
        </p:spPr>
      </p:pic>
      <p:sp>
        <p:nvSpPr>
          <p:cNvPr id="11" name="TextBox 10">
            <a:extLst>
              <a:ext uri="{FF2B5EF4-FFF2-40B4-BE49-F238E27FC236}">
                <a16:creationId xmlns:a16="http://schemas.microsoft.com/office/drawing/2014/main" id="{27A61832-256B-4863-AFAC-44B8A34AE32D}"/>
              </a:ext>
            </a:extLst>
          </p:cNvPr>
          <p:cNvSpPr txBox="1"/>
          <p:nvPr/>
        </p:nvSpPr>
        <p:spPr>
          <a:xfrm>
            <a:off x="1938528" y="5065776"/>
            <a:ext cx="902811" cy="369332"/>
          </a:xfrm>
          <a:prstGeom prst="rect">
            <a:avLst/>
          </a:prstGeom>
          <a:noFill/>
        </p:spPr>
        <p:txBody>
          <a:bodyPr wrap="none" rtlCol="0">
            <a:spAutoFit/>
          </a:bodyPr>
          <a:lstStyle/>
          <a:p>
            <a:r>
              <a:rPr lang="en-US" dirty="0">
                <a:solidFill>
                  <a:schemeClr val="bg1"/>
                </a:solidFill>
              </a:rPr>
              <a:t>u</a:t>
            </a:r>
            <a:r>
              <a:rPr lang="en-CL" dirty="0">
                <a:solidFill>
                  <a:schemeClr val="bg1"/>
                </a:solidFill>
              </a:rPr>
              <a:t>-band</a:t>
            </a:r>
          </a:p>
        </p:txBody>
      </p:sp>
      <p:sp>
        <p:nvSpPr>
          <p:cNvPr id="12" name="TextBox 11">
            <a:extLst>
              <a:ext uri="{FF2B5EF4-FFF2-40B4-BE49-F238E27FC236}">
                <a16:creationId xmlns:a16="http://schemas.microsoft.com/office/drawing/2014/main" id="{18DD18C8-F8E1-B23A-5C54-AAE24E2C1008}"/>
              </a:ext>
            </a:extLst>
          </p:cNvPr>
          <p:cNvSpPr txBox="1"/>
          <p:nvPr/>
        </p:nvSpPr>
        <p:spPr>
          <a:xfrm>
            <a:off x="5629656" y="5062728"/>
            <a:ext cx="902811" cy="369332"/>
          </a:xfrm>
          <a:prstGeom prst="rect">
            <a:avLst/>
          </a:prstGeom>
          <a:noFill/>
        </p:spPr>
        <p:txBody>
          <a:bodyPr wrap="none" rtlCol="0">
            <a:spAutoFit/>
          </a:bodyPr>
          <a:lstStyle/>
          <a:p>
            <a:r>
              <a:rPr lang="en-US" dirty="0">
                <a:solidFill>
                  <a:schemeClr val="bg1"/>
                </a:solidFill>
              </a:rPr>
              <a:t>b</a:t>
            </a:r>
            <a:r>
              <a:rPr lang="en-CL" dirty="0">
                <a:solidFill>
                  <a:schemeClr val="bg1"/>
                </a:solidFill>
              </a:rPr>
              <a:t>-band</a:t>
            </a:r>
          </a:p>
        </p:txBody>
      </p:sp>
      <p:sp>
        <p:nvSpPr>
          <p:cNvPr id="13" name="TextBox 12">
            <a:extLst>
              <a:ext uri="{FF2B5EF4-FFF2-40B4-BE49-F238E27FC236}">
                <a16:creationId xmlns:a16="http://schemas.microsoft.com/office/drawing/2014/main" id="{6482EEAB-1C9B-9DC5-195F-D01B9FB472B8}"/>
              </a:ext>
            </a:extLst>
          </p:cNvPr>
          <p:cNvSpPr txBox="1"/>
          <p:nvPr/>
        </p:nvSpPr>
        <p:spPr>
          <a:xfrm>
            <a:off x="9311640" y="5059680"/>
            <a:ext cx="941283" cy="369332"/>
          </a:xfrm>
          <a:prstGeom prst="rect">
            <a:avLst/>
          </a:prstGeom>
          <a:noFill/>
        </p:spPr>
        <p:txBody>
          <a:bodyPr wrap="none" rtlCol="0">
            <a:spAutoFit/>
          </a:bodyPr>
          <a:lstStyle/>
          <a:p>
            <a:r>
              <a:rPr lang="en-US" dirty="0">
                <a:solidFill>
                  <a:schemeClr val="bg1"/>
                </a:solidFill>
              </a:rPr>
              <a:t>R</a:t>
            </a:r>
            <a:r>
              <a:rPr lang="en-CL" dirty="0">
                <a:solidFill>
                  <a:schemeClr val="bg1"/>
                </a:solidFill>
              </a:rPr>
              <a:t>-band</a:t>
            </a:r>
          </a:p>
        </p:txBody>
      </p:sp>
    </p:spTree>
    <p:extLst>
      <p:ext uri="{BB962C8B-B14F-4D97-AF65-F5344CB8AC3E}">
        <p14:creationId xmlns:p14="http://schemas.microsoft.com/office/powerpoint/2010/main" val="223919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Flatfield correction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3" name="Textplatzhalter 2">
            <a:extLst>
              <a:ext uri="{FF2B5EF4-FFF2-40B4-BE49-F238E27FC236}">
                <a16:creationId xmlns:a16="http://schemas.microsoft.com/office/drawing/2014/main" id="{368C86A3-2C58-12A0-36F6-55843458CFFD}"/>
              </a:ext>
            </a:extLst>
          </p:cNvPr>
          <p:cNvSpPr>
            <a:spLocks noGrp="1"/>
          </p:cNvSpPr>
          <p:nvPr>
            <p:ph type="body" sz="quarter" idx="13"/>
          </p:nvPr>
        </p:nvSpPr>
        <p:spPr>
          <a:xfrm>
            <a:off x="936624" y="1465744"/>
            <a:ext cx="10317164" cy="4477856"/>
          </a:xfrm>
        </p:spPr>
        <p:txBody>
          <a:bodyPr/>
          <a:lstStyle/>
          <a:p>
            <a:pPr lvl="1"/>
            <a:r>
              <a:rPr lang="en-US" dirty="0"/>
              <a:t>A flatfield frame is obtained by pointing the instrument to a brightly and uniformly lit, homogeneous surface, using white light. This is achieved through:</a:t>
            </a:r>
            <a:endParaRPr lang="en-GB" dirty="0"/>
          </a:p>
          <a:p>
            <a:pPr lvl="2"/>
            <a:r>
              <a:rPr lang="en-US" dirty="0"/>
              <a:t>Screen or dome illumination</a:t>
            </a:r>
          </a:p>
          <a:p>
            <a:pPr lvl="2"/>
            <a:r>
              <a:rPr lang="en-US" dirty="0"/>
              <a:t>Twilight flat, by pointing to an empty field just after sunset or before sunrise</a:t>
            </a:r>
          </a:p>
          <a:p>
            <a:pPr lvl="2"/>
            <a:r>
              <a:rPr lang="en-US" dirty="0"/>
              <a:t>Astronomical </a:t>
            </a:r>
            <a:r>
              <a:rPr lang="en-US" dirty="0" err="1"/>
              <a:t>skyflat</a:t>
            </a:r>
            <a:r>
              <a:rPr lang="en-US" dirty="0"/>
              <a:t> by pointing to the sky at night, dithering and taking the median.</a:t>
            </a:r>
          </a:p>
          <a:p>
            <a:pPr lvl="1"/>
            <a:r>
              <a:rPr lang="en-GB" dirty="0"/>
              <a:t>Flatfield is a multiplicative process, and there the master flat is divided through.</a:t>
            </a:r>
          </a:p>
          <a:p>
            <a:pPr lvl="1"/>
            <a:r>
              <a:rPr lang="en-GB" dirty="0"/>
              <a:t>The master flat (combination of individual flats) should be normalized to unity.</a:t>
            </a:r>
          </a:p>
        </p:txBody>
      </p:sp>
      <p:sp>
        <p:nvSpPr>
          <p:cNvPr id="11" name="TextBox 10">
            <a:extLst>
              <a:ext uri="{FF2B5EF4-FFF2-40B4-BE49-F238E27FC236}">
                <a16:creationId xmlns:a16="http://schemas.microsoft.com/office/drawing/2014/main" id="{27A61832-256B-4863-AFAC-44B8A34AE32D}"/>
              </a:ext>
            </a:extLst>
          </p:cNvPr>
          <p:cNvSpPr txBox="1"/>
          <p:nvPr/>
        </p:nvSpPr>
        <p:spPr>
          <a:xfrm>
            <a:off x="1938528" y="5065776"/>
            <a:ext cx="902811" cy="369332"/>
          </a:xfrm>
          <a:prstGeom prst="rect">
            <a:avLst/>
          </a:prstGeom>
          <a:noFill/>
        </p:spPr>
        <p:txBody>
          <a:bodyPr wrap="none" rtlCol="0">
            <a:spAutoFit/>
          </a:bodyPr>
          <a:lstStyle/>
          <a:p>
            <a:r>
              <a:rPr lang="en-US" dirty="0">
                <a:solidFill>
                  <a:schemeClr val="bg1"/>
                </a:solidFill>
              </a:rPr>
              <a:t>u</a:t>
            </a:r>
            <a:r>
              <a:rPr lang="en-CL" dirty="0">
                <a:solidFill>
                  <a:schemeClr val="bg1"/>
                </a:solidFill>
              </a:rPr>
              <a:t>-band</a:t>
            </a:r>
          </a:p>
        </p:txBody>
      </p:sp>
      <p:sp>
        <p:nvSpPr>
          <p:cNvPr id="12" name="TextBox 11">
            <a:extLst>
              <a:ext uri="{FF2B5EF4-FFF2-40B4-BE49-F238E27FC236}">
                <a16:creationId xmlns:a16="http://schemas.microsoft.com/office/drawing/2014/main" id="{18DD18C8-F8E1-B23A-5C54-AAE24E2C1008}"/>
              </a:ext>
            </a:extLst>
          </p:cNvPr>
          <p:cNvSpPr txBox="1"/>
          <p:nvPr/>
        </p:nvSpPr>
        <p:spPr>
          <a:xfrm>
            <a:off x="5629656" y="5062728"/>
            <a:ext cx="902811" cy="369332"/>
          </a:xfrm>
          <a:prstGeom prst="rect">
            <a:avLst/>
          </a:prstGeom>
          <a:noFill/>
        </p:spPr>
        <p:txBody>
          <a:bodyPr wrap="none" rtlCol="0">
            <a:spAutoFit/>
          </a:bodyPr>
          <a:lstStyle/>
          <a:p>
            <a:r>
              <a:rPr lang="en-US" dirty="0">
                <a:solidFill>
                  <a:schemeClr val="bg1"/>
                </a:solidFill>
              </a:rPr>
              <a:t>b</a:t>
            </a:r>
            <a:r>
              <a:rPr lang="en-CL" dirty="0">
                <a:solidFill>
                  <a:schemeClr val="bg1"/>
                </a:solidFill>
              </a:rPr>
              <a:t>-band</a:t>
            </a:r>
          </a:p>
        </p:txBody>
      </p:sp>
      <p:sp>
        <p:nvSpPr>
          <p:cNvPr id="13" name="TextBox 12">
            <a:extLst>
              <a:ext uri="{FF2B5EF4-FFF2-40B4-BE49-F238E27FC236}">
                <a16:creationId xmlns:a16="http://schemas.microsoft.com/office/drawing/2014/main" id="{6482EEAB-1C9B-9DC5-195F-D01B9FB472B8}"/>
              </a:ext>
            </a:extLst>
          </p:cNvPr>
          <p:cNvSpPr txBox="1"/>
          <p:nvPr/>
        </p:nvSpPr>
        <p:spPr>
          <a:xfrm>
            <a:off x="9311640" y="5059680"/>
            <a:ext cx="941283" cy="369332"/>
          </a:xfrm>
          <a:prstGeom prst="rect">
            <a:avLst/>
          </a:prstGeom>
          <a:noFill/>
        </p:spPr>
        <p:txBody>
          <a:bodyPr wrap="none" rtlCol="0">
            <a:spAutoFit/>
          </a:bodyPr>
          <a:lstStyle/>
          <a:p>
            <a:r>
              <a:rPr lang="en-US" dirty="0">
                <a:solidFill>
                  <a:schemeClr val="bg1"/>
                </a:solidFill>
              </a:rPr>
              <a:t>R</a:t>
            </a:r>
            <a:r>
              <a:rPr lang="en-CL" dirty="0">
                <a:solidFill>
                  <a:schemeClr val="bg1"/>
                </a:solidFill>
              </a:rPr>
              <a:t>-band</a:t>
            </a:r>
          </a:p>
        </p:txBody>
      </p:sp>
    </p:spTree>
    <p:extLst>
      <p:ext uri="{BB962C8B-B14F-4D97-AF65-F5344CB8AC3E}">
        <p14:creationId xmlns:p14="http://schemas.microsoft.com/office/powerpoint/2010/main" val="301315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Spectroscopic </a:t>
            </a:r>
            <a:r>
              <a:rPr lang="en-GB" dirty="0" err="1"/>
              <a:t>flatfielding</a:t>
            </a:r>
            <a:endParaRPr lang="en-GB" dirty="0"/>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3" name="Picture 2">
            <a:extLst>
              <a:ext uri="{FF2B5EF4-FFF2-40B4-BE49-F238E27FC236}">
                <a16:creationId xmlns:a16="http://schemas.microsoft.com/office/drawing/2014/main" id="{AC263C77-80D4-3061-8521-5443F5AEF278}"/>
              </a:ext>
            </a:extLst>
          </p:cNvPr>
          <p:cNvPicPr>
            <a:picLocks noChangeAspect="1"/>
          </p:cNvPicPr>
          <p:nvPr/>
        </p:nvPicPr>
        <p:blipFill>
          <a:blip r:embed="rId2"/>
          <a:stretch>
            <a:fillRect/>
          </a:stretch>
        </p:blipFill>
        <p:spPr>
          <a:xfrm>
            <a:off x="1385697" y="1514321"/>
            <a:ext cx="3296031" cy="3319242"/>
          </a:xfrm>
          <a:prstGeom prst="rect">
            <a:avLst/>
          </a:prstGeom>
        </p:spPr>
      </p:pic>
      <p:pic>
        <p:nvPicPr>
          <p:cNvPr id="5" name="Picture 4">
            <a:extLst>
              <a:ext uri="{FF2B5EF4-FFF2-40B4-BE49-F238E27FC236}">
                <a16:creationId xmlns:a16="http://schemas.microsoft.com/office/drawing/2014/main" id="{640CF81B-BD0F-4FD4-7FB6-ADCE89BF0FE1}"/>
              </a:ext>
            </a:extLst>
          </p:cNvPr>
          <p:cNvPicPr>
            <a:picLocks noChangeAspect="1"/>
          </p:cNvPicPr>
          <p:nvPr/>
        </p:nvPicPr>
        <p:blipFill>
          <a:blip r:embed="rId3"/>
          <a:stretch>
            <a:fillRect/>
          </a:stretch>
        </p:blipFill>
        <p:spPr>
          <a:xfrm>
            <a:off x="6071399" y="443055"/>
            <a:ext cx="4518581" cy="426238"/>
          </a:xfrm>
          <a:prstGeom prst="rect">
            <a:avLst/>
          </a:prstGeom>
        </p:spPr>
      </p:pic>
      <p:pic>
        <p:nvPicPr>
          <p:cNvPr id="7" name="Picture 6">
            <a:extLst>
              <a:ext uri="{FF2B5EF4-FFF2-40B4-BE49-F238E27FC236}">
                <a16:creationId xmlns:a16="http://schemas.microsoft.com/office/drawing/2014/main" id="{10E0AFB0-F871-CAC6-87A1-35F85B6F81D8}"/>
              </a:ext>
            </a:extLst>
          </p:cNvPr>
          <p:cNvPicPr>
            <a:picLocks noChangeAspect="1"/>
          </p:cNvPicPr>
          <p:nvPr/>
        </p:nvPicPr>
        <p:blipFill>
          <a:blip r:embed="rId3"/>
          <a:stretch>
            <a:fillRect/>
          </a:stretch>
        </p:blipFill>
        <p:spPr>
          <a:xfrm>
            <a:off x="6223799" y="595455"/>
            <a:ext cx="4518581" cy="426238"/>
          </a:xfrm>
          <a:prstGeom prst="rect">
            <a:avLst/>
          </a:prstGeom>
        </p:spPr>
      </p:pic>
      <p:pic>
        <p:nvPicPr>
          <p:cNvPr id="8" name="Picture 7">
            <a:extLst>
              <a:ext uri="{FF2B5EF4-FFF2-40B4-BE49-F238E27FC236}">
                <a16:creationId xmlns:a16="http://schemas.microsoft.com/office/drawing/2014/main" id="{D00F9BBD-178A-E2DA-9A37-992602908A14}"/>
              </a:ext>
            </a:extLst>
          </p:cNvPr>
          <p:cNvPicPr>
            <a:picLocks noChangeAspect="1"/>
          </p:cNvPicPr>
          <p:nvPr/>
        </p:nvPicPr>
        <p:blipFill>
          <a:blip r:embed="rId3"/>
          <a:stretch>
            <a:fillRect/>
          </a:stretch>
        </p:blipFill>
        <p:spPr>
          <a:xfrm>
            <a:off x="6376199" y="747855"/>
            <a:ext cx="4518581" cy="426238"/>
          </a:xfrm>
          <a:prstGeom prst="rect">
            <a:avLst/>
          </a:prstGeom>
        </p:spPr>
      </p:pic>
      <p:sp>
        <p:nvSpPr>
          <p:cNvPr id="9" name="Right Arrow 8">
            <a:extLst>
              <a:ext uri="{FF2B5EF4-FFF2-40B4-BE49-F238E27FC236}">
                <a16:creationId xmlns:a16="http://schemas.microsoft.com/office/drawing/2014/main" id="{826D19F5-4F6D-7A81-DAA2-C655EE6815B1}"/>
              </a:ext>
            </a:extLst>
          </p:cNvPr>
          <p:cNvSpPr/>
          <p:nvPr/>
        </p:nvSpPr>
        <p:spPr>
          <a:xfrm rot="20443211">
            <a:off x="4762501" y="1051408"/>
            <a:ext cx="1494571" cy="517919"/>
          </a:xfrm>
          <a:prstGeom prst="rightArrow">
            <a:avLst>
              <a:gd name="adj1" fmla="val 53454"/>
              <a:gd name="adj2" fmla="val 500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Slice</a:t>
            </a:r>
          </a:p>
        </p:txBody>
      </p:sp>
      <p:pic>
        <p:nvPicPr>
          <p:cNvPr id="10" name="Picture 9">
            <a:extLst>
              <a:ext uri="{FF2B5EF4-FFF2-40B4-BE49-F238E27FC236}">
                <a16:creationId xmlns:a16="http://schemas.microsoft.com/office/drawing/2014/main" id="{BD928798-C02D-2790-1228-57589D0685A5}"/>
              </a:ext>
            </a:extLst>
          </p:cNvPr>
          <p:cNvPicPr>
            <a:picLocks noChangeAspect="1"/>
          </p:cNvPicPr>
          <p:nvPr/>
        </p:nvPicPr>
        <p:blipFill>
          <a:blip r:embed="rId4"/>
          <a:stretch>
            <a:fillRect/>
          </a:stretch>
        </p:blipFill>
        <p:spPr>
          <a:xfrm>
            <a:off x="6149955" y="1839563"/>
            <a:ext cx="4518581" cy="426238"/>
          </a:xfrm>
          <a:prstGeom prst="rect">
            <a:avLst/>
          </a:prstGeom>
        </p:spPr>
      </p:pic>
      <p:pic>
        <p:nvPicPr>
          <p:cNvPr id="11" name="Picture 10">
            <a:extLst>
              <a:ext uri="{FF2B5EF4-FFF2-40B4-BE49-F238E27FC236}">
                <a16:creationId xmlns:a16="http://schemas.microsoft.com/office/drawing/2014/main" id="{7BED7878-9D28-1B3B-9C55-8927FF202747}"/>
              </a:ext>
            </a:extLst>
          </p:cNvPr>
          <p:cNvPicPr>
            <a:picLocks noChangeAspect="1"/>
          </p:cNvPicPr>
          <p:nvPr/>
        </p:nvPicPr>
        <p:blipFill>
          <a:blip r:embed="rId5"/>
          <a:stretch>
            <a:fillRect/>
          </a:stretch>
        </p:blipFill>
        <p:spPr>
          <a:xfrm>
            <a:off x="6149955" y="2962281"/>
            <a:ext cx="4518581" cy="1769975"/>
          </a:xfrm>
          <a:prstGeom prst="rect">
            <a:avLst/>
          </a:prstGeom>
        </p:spPr>
      </p:pic>
      <p:sp>
        <p:nvSpPr>
          <p:cNvPr id="12" name="Right Arrow 11">
            <a:extLst>
              <a:ext uri="{FF2B5EF4-FFF2-40B4-BE49-F238E27FC236}">
                <a16:creationId xmlns:a16="http://schemas.microsoft.com/office/drawing/2014/main" id="{B97CAD2A-1887-A263-2C3B-718456FB8FB0}"/>
              </a:ext>
            </a:extLst>
          </p:cNvPr>
          <p:cNvSpPr/>
          <p:nvPr/>
        </p:nvSpPr>
        <p:spPr>
          <a:xfrm rot="5400000">
            <a:off x="8347430" y="957325"/>
            <a:ext cx="273836" cy="517919"/>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6FD96E4-476D-D269-45C8-143ED1E74BAB}"/>
              </a:ext>
            </a:extLst>
          </p:cNvPr>
          <p:cNvSpPr txBox="1">
            <a:spLocks/>
          </p:cNvSpPr>
          <p:nvPr/>
        </p:nvSpPr>
        <p:spPr>
          <a:xfrm>
            <a:off x="7908608" y="1401695"/>
            <a:ext cx="1151481" cy="379390"/>
          </a:xfrm>
          <a:prstGeom prst="rect">
            <a:avLst/>
          </a:prstGeom>
          <a:ln w="38100">
            <a:solidFill>
              <a:schemeClr val="accent1">
                <a:lumMod val="60000"/>
                <a:lumOff val="40000"/>
              </a:schemeClr>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Combine</a:t>
            </a:r>
            <a:endParaRPr lang="en-US" sz="1800" dirty="0">
              <a:solidFill>
                <a:srgbClr val="009C47"/>
              </a:solidFill>
              <a:latin typeface="+mn-lt"/>
            </a:endParaRPr>
          </a:p>
        </p:txBody>
      </p:sp>
      <p:sp>
        <p:nvSpPr>
          <p:cNvPr id="14" name="Title 1">
            <a:extLst>
              <a:ext uri="{FF2B5EF4-FFF2-40B4-BE49-F238E27FC236}">
                <a16:creationId xmlns:a16="http://schemas.microsoft.com/office/drawing/2014/main" id="{0973B5A5-2475-4FC5-0F44-83649E6C7BA7}"/>
              </a:ext>
            </a:extLst>
          </p:cNvPr>
          <p:cNvSpPr txBox="1">
            <a:spLocks/>
          </p:cNvSpPr>
          <p:nvPr/>
        </p:nvSpPr>
        <p:spPr>
          <a:xfrm>
            <a:off x="7007932" y="2502318"/>
            <a:ext cx="2950314" cy="379390"/>
          </a:xfrm>
          <a:prstGeom prst="rect">
            <a:avLst/>
          </a:prstGeom>
          <a:ln w="38100">
            <a:solidFill>
              <a:schemeClr val="accent1">
                <a:lumMod val="60000"/>
                <a:lumOff val="40000"/>
              </a:schemeClr>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Line-by-line normalization</a:t>
            </a:r>
            <a:endParaRPr lang="en-US" sz="1800" dirty="0">
              <a:solidFill>
                <a:srgbClr val="009C47"/>
              </a:solidFill>
              <a:latin typeface="+mn-lt"/>
            </a:endParaRPr>
          </a:p>
        </p:txBody>
      </p:sp>
      <p:sp>
        <p:nvSpPr>
          <p:cNvPr id="15" name="Right Arrow 14">
            <a:extLst>
              <a:ext uri="{FF2B5EF4-FFF2-40B4-BE49-F238E27FC236}">
                <a16:creationId xmlns:a16="http://schemas.microsoft.com/office/drawing/2014/main" id="{E546C0BA-EDE2-CDD2-8174-855C29E9213B}"/>
              </a:ext>
            </a:extLst>
          </p:cNvPr>
          <p:cNvSpPr/>
          <p:nvPr/>
        </p:nvSpPr>
        <p:spPr>
          <a:xfrm rot="5400000">
            <a:off x="8349000" y="2052403"/>
            <a:ext cx="273836" cy="517919"/>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6AD5009-76B6-C2F4-7E35-EE76441CA13F}"/>
              </a:ext>
            </a:extLst>
          </p:cNvPr>
          <p:cNvPicPr>
            <a:picLocks noChangeAspect="1"/>
          </p:cNvPicPr>
          <p:nvPr/>
        </p:nvPicPr>
        <p:blipFill>
          <a:blip r:embed="rId6"/>
          <a:stretch>
            <a:fillRect/>
          </a:stretch>
        </p:blipFill>
        <p:spPr>
          <a:xfrm>
            <a:off x="6149375" y="4838422"/>
            <a:ext cx="4518581" cy="1873463"/>
          </a:xfrm>
          <a:prstGeom prst="rect">
            <a:avLst/>
          </a:prstGeom>
        </p:spPr>
      </p:pic>
      <p:sp>
        <p:nvSpPr>
          <p:cNvPr id="17" name="Right Arrow 16">
            <a:extLst>
              <a:ext uri="{FF2B5EF4-FFF2-40B4-BE49-F238E27FC236}">
                <a16:creationId xmlns:a16="http://schemas.microsoft.com/office/drawing/2014/main" id="{BB3910D6-ECDC-CB8D-41F8-7AC4FFE8856C}"/>
              </a:ext>
            </a:extLst>
          </p:cNvPr>
          <p:cNvSpPr/>
          <p:nvPr/>
        </p:nvSpPr>
        <p:spPr>
          <a:xfrm rot="5400000">
            <a:off x="8349000" y="4522227"/>
            <a:ext cx="273836" cy="517919"/>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1C7D5217-4FEE-81BB-07D3-C7EFAE4CC5DF}"/>
              </a:ext>
            </a:extLst>
          </p:cNvPr>
          <p:cNvPicPr>
            <a:picLocks noChangeAspect="1"/>
          </p:cNvPicPr>
          <p:nvPr/>
        </p:nvPicPr>
        <p:blipFill>
          <a:blip r:embed="rId7"/>
          <a:stretch>
            <a:fillRect/>
          </a:stretch>
        </p:blipFill>
        <p:spPr>
          <a:xfrm flipV="1">
            <a:off x="1804211" y="5436089"/>
            <a:ext cx="4097506" cy="675630"/>
          </a:xfrm>
          <a:prstGeom prst="rect">
            <a:avLst/>
          </a:prstGeom>
        </p:spPr>
      </p:pic>
      <p:sp>
        <p:nvSpPr>
          <p:cNvPr id="19" name="Title 1">
            <a:extLst>
              <a:ext uri="{FF2B5EF4-FFF2-40B4-BE49-F238E27FC236}">
                <a16:creationId xmlns:a16="http://schemas.microsoft.com/office/drawing/2014/main" id="{D9B2F69D-0A3B-2CEF-3BD5-225C85141F74}"/>
              </a:ext>
            </a:extLst>
          </p:cNvPr>
          <p:cNvSpPr txBox="1">
            <a:spLocks/>
          </p:cNvSpPr>
          <p:nvPr/>
        </p:nvSpPr>
        <p:spPr>
          <a:xfrm>
            <a:off x="2390371" y="4964289"/>
            <a:ext cx="2950314" cy="379390"/>
          </a:xfrm>
          <a:prstGeom prst="rect">
            <a:avLst/>
          </a:prstGeom>
          <a:ln w="38100">
            <a:solidFill>
              <a:schemeClr val="accent1">
                <a:lumMod val="60000"/>
                <a:lumOff val="40000"/>
              </a:schemeClr>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Master Flat-field</a:t>
            </a:r>
            <a:endParaRPr lang="en-US" sz="1800" dirty="0">
              <a:solidFill>
                <a:srgbClr val="009C47"/>
              </a:solidFill>
              <a:latin typeface="+mn-lt"/>
            </a:endParaRPr>
          </a:p>
        </p:txBody>
      </p:sp>
      <p:sp>
        <p:nvSpPr>
          <p:cNvPr id="20" name="Right Arrow 19">
            <a:extLst>
              <a:ext uri="{FF2B5EF4-FFF2-40B4-BE49-F238E27FC236}">
                <a16:creationId xmlns:a16="http://schemas.microsoft.com/office/drawing/2014/main" id="{B71C18C1-5C27-6CED-99D0-CCAE438D35BB}"/>
              </a:ext>
            </a:extLst>
          </p:cNvPr>
          <p:cNvSpPr/>
          <p:nvPr/>
        </p:nvSpPr>
        <p:spPr>
          <a:xfrm rot="10800000">
            <a:off x="5949963" y="5514944"/>
            <a:ext cx="273836" cy="517919"/>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88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7"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Flatfield for echelle</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11" name="TextBox 10">
            <a:extLst>
              <a:ext uri="{FF2B5EF4-FFF2-40B4-BE49-F238E27FC236}">
                <a16:creationId xmlns:a16="http://schemas.microsoft.com/office/drawing/2014/main" id="{27A61832-256B-4863-AFAC-44B8A34AE32D}"/>
              </a:ext>
            </a:extLst>
          </p:cNvPr>
          <p:cNvSpPr txBox="1"/>
          <p:nvPr/>
        </p:nvSpPr>
        <p:spPr>
          <a:xfrm>
            <a:off x="1938528" y="5065776"/>
            <a:ext cx="902811" cy="369332"/>
          </a:xfrm>
          <a:prstGeom prst="rect">
            <a:avLst/>
          </a:prstGeom>
          <a:noFill/>
        </p:spPr>
        <p:txBody>
          <a:bodyPr wrap="none" rtlCol="0">
            <a:spAutoFit/>
          </a:bodyPr>
          <a:lstStyle/>
          <a:p>
            <a:r>
              <a:rPr lang="en-US" dirty="0">
                <a:solidFill>
                  <a:schemeClr val="bg1"/>
                </a:solidFill>
              </a:rPr>
              <a:t>u</a:t>
            </a:r>
            <a:r>
              <a:rPr lang="en-CL" dirty="0">
                <a:solidFill>
                  <a:schemeClr val="bg1"/>
                </a:solidFill>
              </a:rPr>
              <a:t>-band</a:t>
            </a:r>
          </a:p>
        </p:txBody>
      </p:sp>
      <p:sp>
        <p:nvSpPr>
          <p:cNvPr id="12" name="TextBox 11">
            <a:extLst>
              <a:ext uri="{FF2B5EF4-FFF2-40B4-BE49-F238E27FC236}">
                <a16:creationId xmlns:a16="http://schemas.microsoft.com/office/drawing/2014/main" id="{18DD18C8-F8E1-B23A-5C54-AAE24E2C1008}"/>
              </a:ext>
            </a:extLst>
          </p:cNvPr>
          <p:cNvSpPr txBox="1"/>
          <p:nvPr/>
        </p:nvSpPr>
        <p:spPr>
          <a:xfrm>
            <a:off x="5629656" y="5062728"/>
            <a:ext cx="902811" cy="369332"/>
          </a:xfrm>
          <a:prstGeom prst="rect">
            <a:avLst/>
          </a:prstGeom>
          <a:noFill/>
        </p:spPr>
        <p:txBody>
          <a:bodyPr wrap="none" rtlCol="0">
            <a:spAutoFit/>
          </a:bodyPr>
          <a:lstStyle/>
          <a:p>
            <a:r>
              <a:rPr lang="en-US" dirty="0">
                <a:solidFill>
                  <a:schemeClr val="bg1"/>
                </a:solidFill>
              </a:rPr>
              <a:t>b</a:t>
            </a:r>
            <a:r>
              <a:rPr lang="en-CL" dirty="0">
                <a:solidFill>
                  <a:schemeClr val="bg1"/>
                </a:solidFill>
              </a:rPr>
              <a:t>-band</a:t>
            </a:r>
          </a:p>
        </p:txBody>
      </p:sp>
      <p:sp>
        <p:nvSpPr>
          <p:cNvPr id="13" name="TextBox 12">
            <a:extLst>
              <a:ext uri="{FF2B5EF4-FFF2-40B4-BE49-F238E27FC236}">
                <a16:creationId xmlns:a16="http://schemas.microsoft.com/office/drawing/2014/main" id="{6482EEAB-1C9B-9DC5-195F-D01B9FB472B8}"/>
              </a:ext>
            </a:extLst>
          </p:cNvPr>
          <p:cNvSpPr txBox="1"/>
          <p:nvPr/>
        </p:nvSpPr>
        <p:spPr>
          <a:xfrm>
            <a:off x="9311640" y="5059680"/>
            <a:ext cx="941283" cy="369332"/>
          </a:xfrm>
          <a:prstGeom prst="rect">
            <a:avLst/>
          </a:prstGeom>
          <a:noFill/>
        </p:spPr>
        <p:txBody>
          <a:bodyPr wrap="none" rtlCol="0">
            <a:spAutoFit/>
          </a:bodyPr>
          <a:lstStyle/>
          <a:p>
            <a:r>
              <a:rPr lang="en-US" dirty="0">
                <a:solidFill>
                  <a:schemeClr val="bg1"/>
                </a:solidFill>
              </a:rPr>
              <a:t>R</a:t>
            </a:r>
            <a:r>
              <a:rPr lang="en-CL" dirty="0">
                <a:solidFill>
                  <a:schemeClr val="bg1"/>
                </a:solidFill>
              </a:rPr>
              <a:t>-band</a:t>
            </a:r>
          </a:p>
        </p:txBody>
      </p:sp>
      <p:pic>
        <p:nvPicPr>
          <p:cNvPr id="7" name="Picture 6">
            <a:extLst>
              <a:ext uri="{FF2B5EF4-FFF2-40B4-BE49-F238E27FC236}">
                <a16:creationId xmlns:a16="http://schemas.microsoft.com/office/drawing/2014/main" id="{D6EBF011-A453-4BD2-787C-1B4E8524A4EC}"/>
              </a:ext>
            </a:extLst>
          </p:cNvPr>
          <p:cNvPicPr>
            <a:picLocks noChangeAspect="1"/>
          </p:cNvPicPr>
          <p:nvPr/>
        </p:nvPicPr>
        <p:blipFill>
          <a:blip r:embed="rId2"/>
          <a:stretch>
            <a:fillRect/>
          </a:stretch>
        </p:blipFill>
        <p:spPr>
          <a:xfrm>
            <a:off x="2654556" y="1207746"/>
            <a:ext cx="5950200" cy="5023066"/>
          </a:xfrm>
          <a:prstGeom prst="rect">
            <a:avLst/>
          </a:prstGeom>
        </p:spPr>
      </p:pic>
    </p:spTree>
    <p:extLst>
      <p:ext uri="{BB962C8B-B14F-4D97-AF65-F5344CB8AC3E}">
        <p14:creationId xmlns:p14="http://schemas.microsoft.com/office/powerpoint/2010/main" val="288871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Wavelength calibration</a:t>
            </a:r>
            <a:br>
              <a:rPr lang="en-US" dirty="0"/>
            </a:br>
            <a:r>
              <a:rPr lang="en-US" sz="2000" dirty="0"/>
              <a:t>(spectroscopy)</a:t>
            </a:r>
            <a:endParaRPr lang="de-CH" sz="2000"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16413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Arc line lamps</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7" name="Textplatzhalter 2">
            <a:extLst>
              <a:ext uri="{FF2B5EF4-FFF2-40B4-BE49-F238E27FC236}">
                <a16:creationId xmlns:a16="http://schemas.microsoft.com/office/drawing/2014/main" id="{0DD99A38-D792-FA34-6988-E342E88149A9}"/>
              </a:ext>
            </a:extLst>
          </p:cNvPr>
          <p:cNvSpPr>
            <a:spLocks noGrp="1"/>
          </p:cNvSpPr>
          <p:nvPr>
            <p:ph type="body" sz="quarter" idx="13"/>
          </p:nvPr>
        </p:nvSpPr>
        <p:spPr>
          <a:xfrm>
            <a:off x="936624" y="1509306"/>
            <a:ext cx="10317164" cy="1604861"/>
          </a:xfrm>
        </p:spPr>
        <p:txBody>
          <a:bodyPr/>
          <a:lstStyle/>
          <a:p>
            <a:pPr lvl="1"/>
            <a:r>
              <a:rPr lang="en-GB" dirty="0"/>
              <a:t>Common types: He, Ne, </a:t>
            </a:r>
            <a:r>
              <a:rPr lang="en-GB" dirty="0" err="1"/>
              <a:t>Ar</a:t>
            </a:r>
            <a:r>
              <a:rPr lang="en-GB" dirty="0"/>
              <a:t>, Hg (+Cd) and </a:t>
            </a:r>
            <a:r>
              <a:rPr lang="en-GB" dirty="0" err="1"/>
              <a:t>ThAr</a:t>
            </a:r>
            <a:r>
              <a:rPr lang="en-GB" dirty="0"/>
              <a:t> for high resolution.</a:t>
            </a:r>
          </a:p>
        </p:txBody>
      </p:sp>
      <p:pic>
        <p:nvPicPr>
          <p:cNvPr id="3" name="Picture 2">
            <a:extLst>
              <a:ext uri="{FF2B5EF4-FFF2-40B4-BE49-F238E27FC236}">
                <a16:creationId xmlns:a16="http://schemas.microsoft.com/office/drawing/2014/main" id="{1C6E3C74-E4CF-CF97-C6F8-84E7E2560748}"/>
              </a:ext>
            </a:extLst>
          </p:cNvPr>
          <p:cNvPicPr>
            <a:picLocks noChangeAspect="1"/>
          </p:cNvPicPr>
          <p:nvPr/>
        </p:nvPicPr>
        <p:blipFill>
          <a:blip r:embed="rId2"/>
          <a:stretch>
            <a:fillRect/>
          </a:stretch>
        </p:blipFill>
        <p:spPr>
          <a:xfrm>
            <a:off x="467039" y="2029092"/>
            <a:ext cx="3768069" cy="1862829"/>
          </a:xfrm>
          <a:prstGeom prst="rect">
            <a:avLst/>
          </a:prstGeom>
        </p:spPr>
      </p:pic>
      <p:pic>
        <p:nvPicPr>
          <p:cNvPr id="9" name="Picture 8">
            <a:extLst>
              <a:ext uri="{FF2B5EF4-FFF2-40B4-BE49-F238E27FC236}">
                <a16:creationId xmlns:a16="http://schemas.microsoft.com/office/drawing/2014/main" id="{02D067F1-48FB-2FF7-C76D-E4D20AC7146D}"/>
              </a:ext>
            </a:extLst>
          </p:cNvPr>
          <p:cNvPicPr>
            <a:picLocks noChangeAspect="1"/>
          </p:cNvPicPr>
          <p:nvPr/>
        </p:nvPicPr>
        <p:blipFill>
          <a:blip r:embed="rId3"/>
          <a:stretch>
            <a:fillRect/>
          </a:stretch>
        </p:blipFill>
        <p:spPr>
          <a:xfrm>
            <a:off x="686494" y="3952322"/>
            <a:ext cx="3573753" cy="2382502"/>
          </a:xfrm>
          <a:prstGeom prst="rect">
            <a:avLst/>
          </a:prstGeom>
        </p:spPr>
      </p:pic>
      <p:pic>
        <p:nvPicPr>
          <p:cNvPr id="10" name="Picture 9">
            <a:extLst>
              <a:ext uri="{FF2B5EF4-FFF2-40B4-BE49-F238E27FC236}">
                <a16:creationId xmlns:a16="http://schemas.microsoft.com/office/drawing/2014/main" id="{7E3DE7E9-1D04-EEAA-E4F0-6C55D5BD673F}"/>
              </a:ext>
            </a:extLst>
          </p:cNvPr>
          <p:cNvPicPr>
            <a:picLocks noChangeAspect="1"/>
          </p:cNvPicPr>
          <p:nvPr/>
        </p:nvPicPr>
        <p:blipFill>
          <a:blip r:embed="rId4"/>
          <a:stretch>
            <a:fillRect/>
          </a:stretch>
        </p:blipFill>
        <p:spPr>
          <a:xfrm>
            <a:off x="6084000" y="2194269"/>
            <a:ext cx="4577903" cy="4021120"/>
          </a:xfrm>
          <a:prstGeom prst="rect">
            <a:avLst/>
          </a:prstGeom>
        </p:spPr>
      </p:pic>
      <p:sp>
        <p:nvSpPr>
          <p:cNvPr id="11" name="TextBox 10">
            <a:extLst>
              <a:ext uri="{FF2B5EF4-FFF2-40B4-BE49-F238E27FC236}">
                <a16:creationId xmlns:a16="http://schemas.microsoft.com/office/drawing/2014/main" id="{92368E8D-1E26-A37B-0E17-328A06B8905A}"/>
              </a:ext>
            </a:extLst>
          </p:cNvPr>
          <p:cNvSpPr txBox="1"/>
          <p:nvPr/>
        </p:nvSpPr>
        <p:spPr>
          <a:xfrm>
            <a:off x="4260247" y="2311736"/>
            <a:ext cx="1018227" cy="369332"/>
          </a:xfrm>
          <a:prstGeom prst="rect">
            <a:avLst/>
          </a:prstGeom>
          <a:noFill/>
        </p:spPr>
        <p:txBody>
          <a:bodyPr wrap="none" rtlCol="0">
            <a:spAutoFit/>
          </a:bodyPr>
          <a:lstStyle/>
          <a:p>
            <a:r>
              <a:rPr lang="en-CL" dirty="0"/>
              <a:t>LongSlit</a:t>
            </a:r>
          </a:p>
        </p:txBody>
      </p:sp>
      <p:sp>
        <p:nvSpPr>
          <p:cNvPr id="12" name="TextBox 11">
            <a:extLst>
              <a:ext uri="{FF2B5EF4-FFF2-40B4-BE49-F238E27FC236}">
                <a16:creationId xmlns:a16="http://schemas.microsoft.com/office/drawing/2014/main" id="{2BE4184B-6891-259F-D150-F9555B7BF858}"/>
              </a:ext>
            </a:extLst>
          </p:cNvPr>
          <p:cNvSpPr txBox="1"/>
          <p:nvPr/>
        </p:nvSpPr>
        <p:spPr>
          <a:xfrm>
            <a:off x="7902309" y="1844426"/>
            <a:ext cx="941283" cy="369332"/>
          </a:xfrm>
          <a:prstGeom prst="rect">
            <a:avLst/>
          </a:prstGeom>
          <a:noFill/>
        </p:spPr>
        <p:txBody>
          <a:bodyPr wrap="none" rtlCol="0">
            <a:spAutoFit/>
          </a:bodyPr>
          <a:lstStyle/>
          <a:p>
            <a:r>
              <a:rPr lang="en-CL" dirty="0"/>
              <a:t>Echelle</a:t>
            </a:r>
          </a:p>
        </p:txBody>
      </p:sp>
    </p:spTree>
    <p:extLst>
      <p:ext uri="{BB962C8B-B14F-4D97-AF65-F5344CB8AC3E}">
        <p14:creationId xmlns:p14="http://schemas.microsoft.com/office/powerpoint/2010/main" val="304548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The dispersion solution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3" name="Picture 2">
            <a:extLst>
              <a:ext uri="{FF2B5EF4-FFF2-40B4-BE49-F238E27FC236}">
                <a16:creationId xmlns:a16="http://schemas.microsoft.com/office/drawing/2014/main" id="{0591ABC3-E837-2392-7B00-09D93194F7E0}"/>
              </a:ext>
            </a:extLst>
          </p:cNvPr>
          <p:cNvPicPr>
            <a:picLocks noChangeAspect="1"/>
          </p:cNvPicPr>
          <p:nvPr/>
        </p:nvPicPr>
        <p:blipFill>
          <a:blip r:embed="rId2"/>
          <a:stretch>
            <a:fillRect/>
          </a:stretch>
        </p:blipFill>
        <p:spPr>
          <a:xfrm>
            <a:off x="1101036" y="1293357"/>
            <a:ext cx="4933077" cy="3539765"/>
          </a:xfrm>
          <a:prstGeom prst="rect">
            <a:avLst/>
          </a:prstGeom>
        </p:spPr>
      </p:pic>
      <p:pic>
        <p:nvPicPr>
          <p:cNvPr id="5" name="Picture 4">
            <a:extLst>
              <a:ext uri="{FF2B5EF4-FFF2-40B4-BE49-F238E27FC236}">
                <a16:creationId xmlns:a16="http://schemas.microsoft.com/office/drawing/2014/main" id="{1BAE97FC-A8C2-5477-9A70-F36B095EEEDC}"/>
              </a:ext>
            </a:extLst>
          </p:cNvPr>
          <p:cNvPicPr>
            <a:picLocks noChangeAspect="1"/>
          </p:cNvPicPr>
          <p:nvPr/>
        </p:nvPicPr>
        <p:blipFill>
          <a:blip r:embed="rId3"/>
          <a:stretch>
            <a:fillRect/>
          </a:stretch>
        </p:blipFill>
        <p:spPr>
          <a:xfrm>
            <a:off x="6034114" y="1312211"/>
            <a:ext cx="4847366" cy="3520911"/>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8CC69A4-BBA3-346E-65EC-A5B9780E5049}"/>
                  </a:ext>
                </a:extLst>
              </p:cNvPr>
              <p:cNvSpPr txBox="1"/>
              <p:nvPr/>
            </p:nvSpPr>
            <p:spPr>
              <a:xfrm>
                <a:off x="1573446" y="5305879"/>
                <a:ext cx="3391249" cy="576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2 </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rPr>
                            <m:t>𝑝𝑖𝑥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𝑝𝑖𝑥</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𝑝𝑖𝑥</m:t>
                              </m:r>
                            </m:e>
                            <m:sub>
                              <m:r>
                                <a:rPr lang="en-US" b="0" i="1" smtClean="0">
                                  <a:latin typeface="Cambria Math" panose="02040503050406030204" pitchFamily="18" charset="0"/>
                                </a:rPr>
                                <m:t>𝑚𝑖𝑛</m:t>
                              </m:r>
                            </m:sub>
                          </m:sSub>
                          <m:r>
                            <a:rPr lang="en-US" b="0" i="1" smtClean="0">
                              <a:latin typeface="Cambria Math" panose="02040503050406030204" pitchFamily="18" charset="0"/>
                            </a:rPr>
                            <m:t>)</m:t>
                          </m:r>
                        </m:num>
                        <m:den>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𝑝𝑖𝑥</m:t>
                              </m:r>
                            </m:e>
                            <m:sub>
                              <m:r>
                                <a:rPr lang="en-US" i="1">
                                  <a:latin typeface="Cambria Math" panose="02040503050406030204" pitchFamily="18" charset="0"/>
                                </a:rPr>
                                <m:t>𝑚𝑎𝑥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𝑝𝑖𝑥</m:t>
                              </m:r>
                            </m:e>
                            <m:sub>
                              <m:r>
                                <a:rPr lang="en-US" i="1">
                                  <a:latin typeface="Cambria Math" panose="02040503050406030204" pitchFamily="18" charset="0"/>
                                </a:rPr>
                                <m:t>𝑚𝑖𝑛</m:t>
                              </m:r>
                            </m:sub>
                          </m:sSub>
                          <m:r>
                            <a:rPr lang="en-US" i="1">
                              <a:latin typeface="Cambria Math" panose="02040503050406030204" pitchFamily="18" charset="0"/>
                            </a:rPr>
                            <m:t>)</m:t>
                          </m:r>
                        </m:den>
                      </m:f>
                    </m:oMath>
                  </m:oMathPara>
                </a14:m>
                <a:endParaRPr lang="en-US" dirty="0"/>
              </a:p>
            </p:txBody>
          </p:sp>
        </mc:Choice>
        <mc:Fallback>
          <p:sp>
            <p:nvSpPr>
              <p:cNvPr id="7" name="TextBox 6">
                <a:extLst>
                  <a:ext uri="{FF2B5EF4-FFF2-40B4-BE49-F238E27FC236}">
                    <a16:creationId xmlns:a16="http://schemas.microsoft.com/office/drawing/2014/main" id="{18CC69A4-BBA3-346E-65EC-A5B9780E5049}"/>
                  </a:ext>
                </a:extLst>
              </p:cNvPr>
              <p:cNvSpPr txBox="1">
                <a:spLocks noRot="1" noChangeAspect="1" noMove="1" noResize="1" noEditPoints="1" noAdjustHandles="1" noChangeArrowheads="1" noChangeShapeType="1" noTextEdit="1"/>
              </p:cNvSpPr>
              <p:nvPr/>
            </p:nvSpPr>
            <p:spPr>
              <a:xfrm>
                <a:off x="1573446" y="5305879"/>
                <a:ext cx="3391249" cy="576761"/>
              </a:xfrm>
              <a:prstGeom prst="rect">
                <a:avLst/>
              </a:prstGeom>
              <a:blipFill>
                <a:blip r:embed="rId4"/>
                <a:stretch>
                  <a:fillRect l="-373" t="-6383" r="-1866" b="-17021"/>
                </a:stretch>
              </a:blipFill>
            </p:spPr>
            <p:txBody>
              <a:bodyPr/>
              <a:lstStyle/>
              <a:p>
                <a:r>
                  <a:rPr lang="en-CL">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8C5D515-C095-38F8-B37A-BE5B1E795301}"/>
                  </a:ext>
                </a:extLst>
              </p:cNvPr>
              <p:cNvSpPr txBox="1"/>
              <p:nvPr/>
            </p:nvSpPr>
            <p:spPr>
              <a:xfrm>
                <a:off x="5272154" y="5167726"/>
                <a:ext cx="1719958" cy="7776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𝑤𝑣𝑙</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4</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𝑛</m:t>
                          </m:r>
                        </m:e>
                      </m:nary>
                    </m:oMath>
                  </m:oMathPara>
                </a14:m>
                <a:endParaRPr lang="en-US" dirty="0"/>
              </a:p>
            </p:txBody>
          </p:sp>
        </mc:Choice>
        <mc:Fallback>
          <p:sp>
            <p:nvSpPr>
              <p:cNvPr id="8" name="TextBox 7">
                <a:extLst>
                  <a:ext uri="{FF2B5EF4-FFF2-40B4-BE49-F238E27FC236}">
                    <a16:creationId xmlns:a16="http://schemas.microsoft.com/office/drawing/2014/main" id="{78C5D515-C095-38F8-B37A-BE5B1E795301}"/>
                  </a:ext>
                </a:extLst>
              </p:cNvPr>
              <p:cNvSpPr txBox="1">
                <a:spLocks noRot="1" noChangeAspect="1" noMove="1" noResize="1" noEditPoints="1" noAdjustHandles="1" noChangeArrowheads="1" noChangeShapeType="1" noTextEdit="1"/>
              </p:cNvSpPr>
              <p:nvPr/>
            </p:nvSpPr>
            <p:spPr>
              <a:xfrm>
                <a:off x="5272154" y="5167726"/>
                <a:ext cx="1719958" cy="777649"/>
              </a:xfrm>
              <a:prstGeom prst="rect">
                <a:avLst/>
              </a:prstGeom>
              <a:blipFill>
                <a:blip r:embed="rId5"/>
                <a:stretch>
                  <a:fillRect l="-5882" t="-112903" r="-735" b="-172581"/>
                </a:stretch>
              </a:blipFill>
            </p:spPr>
            <p:txBody>
              <a:bodyPr/>
              <a:lstStyle/>
              <a:p>
                <a:r>
                  <a:rPr lang="en-CL">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8D5D42B-64B6-A610-F14B-90B802D1253B}"/>
                  </a:ext>
                </a:extLst>
              </p:cNvPr>
              <p:cNvSpPr txBox="1"/>
              <p:nvPr/>
            </p:nvSpPr>
            <p:spPr>
              <a:xfrm>
                <a:off x="7998647" y="5427477"/>
                <a:ext cx="21938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m:t>
                          </m:r>
                        </m:sub>
                      </m:sSub>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−2</m:t>
                          </m:r>
                        </m:sub>
                      </m:sSub>
                    </m:oMath>
                  </m:oMathPara>
                </a14:m>
                <a:endParaRPr lang="en-US" dirty="0"/>
              </a:p>
            </p:txBody>
          </p:sp>
        </mc:Choice>
        <mc:Fallback>
          <p:sp>
            <p:nvSpPr>
              <p:cNvPr id="10" name="TextBox 9">
                <a:extLst>
                  <a:ext uri="{FF2B5EF4-FFF2-40B4-BE49-F238E27FC236}">
                    <a16:creationId xmlns:a16="http://schemas.microsoft.com/office/drawing/2014/main" id="{28D5D42B-64B6-A610-F14B-90B802D1253B}"/>
                  </a:ext>
                </a:extLst>
              </p:cNvPr>
              <p:cNvSpPr txBox="1">
                <a:spLocks noRot="1" noChangeAspect="1" noMove="1" noResize="1" noEditPoints="1" noAdjustHandles="1" noChangeArrowheads="1" noChangeShapeType="1" noTextEdit="1"/>
              </p:cNvSpPr>
              <p:nvPr/>
            </p:nvSpPr>
            <p:spPr>
              <a:xfrm>
                <a:off x="7998647" y="5427477"/>
                <a:ext cx="2193869" cy="276999"/>
              </a:xfrm>
              <a:prstGeom prst="rect">
                <a:avLst/>
              </a:prstGeom>
              <a:blipFill>
                <a:blip r:embed="rId6"/>
                <a:stretch>
                  <a:fillRect l="-575" t="-4348" b="-39130"/>
                </a:stretch>
              </a:blipFill>
            </p:spPr>
            <p:txBody>
              <a:bodyPr/>
              <a:lstStyle/>
              <a:p>
                <a:r>
                  <a:rPr lang="en-CL">
                    <a:noFill/>
                  </a:rPr>
                  <a:t> </a:t>
                </a:r>
              </a:p>
            </p:txBody>
          </p:sp>
        </mc:Fallback>
      </mc:AlternateContent>
      <p:sp>
        <p:nvSpPr>
          <p:cNvPr id="11" name="TextBox 10">
            <a:extLst>
              <a:ext uri="{FF2B5EF4-FFF2-40B4-BE49-F238E27FC236}">
                <a16:creationId xmlns:a16="http://schemas.microsoft.com/office/drawing/2014/main" id="{DFD3830D-1931-BF0C-1206-A5191029821A}"/>
              </a:ext>
            </a:extLst>
          </p:cNvPr>
          <p:cNvSpPr txBox="1"/>
          <p:nvPr/>
        </p:nvSpPr>
        <p:spPr>
          <a:xfrm>
            <a:off x="5204160" y="4814269"/>
            <a:ext cx="2559099" cy="369332"/>
          </a:xfrm>
          <a:prstGeom prst="rect">
            <a:avLst/>
          </a:prstGeom>
          <a:noFill/>
        </p:spPr>
        <p:txBody>
          <a:bodyPr wrap="none" rtlCol="0">
            <a:spAutoFit/>
          </a:bodyPr>
          <a:lstStyle/>
          <a:p>
            <a:r>
              <a:rPr lang="en-US" dirty="0"/>
              <a:t>Chebyshev Polynomials</a:t>
            </a:r>
          </a:p>
        </p:txBody>
      </p:sp>
      <p:sp>
        <p:nvSpPr>
          <p:cNvPr id="12" name="TextBox 11">
            <a:extLst>
              <a:ext uri="{FF2B5EF4-FFF2-40B4-BE49-F238E27FC236}">
                <a16:creationId xmlns:a16="http://schemas.microsoft.com/office/drawing/2014/main" id="{D9DF0CAC-1E7B-9B0E-CEAE-37B3FD1FBA96}"/>
              </a:ext>
            </a:extLst>
          </p:cNvPr>
          <p:cNvSpPr txBox="1"/>
          <p:nvPr/>
        </p:nvSpPr>
        <p:spPr>
          <a:xfrm>
            <a:off x="7226757" y="5436904"/>
            <a:ext cx="574196" cy="323165"/>
          </a:xfrm>
          <a:prstGeom prst="rect">
            <a:avLst/>
          </a:prstGeom>
          <a:noFill/>
        </p:spPr>
        <p:txBody>
          <a:bodyPr wrap="none" rtlCol="0">
            <a:spAutoFit/>
          </a:bodyPr>
          <a:lstStyle/>
          <a:p>
            <a:r>
              <a:rPr lang="en-US" sz="1500" i="1" dirty="0"/>
              <a:t>with</a:t>
            </a:r>
          </a:p>
        </p:txBody>
      </p:sp>
      <p:sp>
        <p:nvSpPr>
          <p:cNvPr id="13" name="TextBox 12">
            <a:extLst>
              <a:ext uri="{FF2B5EF4-FFF2-40B4-BE49-F238E27FC236}">
                <a16:creationId xmlns:a16="http://schemas.microsoft.com/office/drawing/2014/main" id="{1C22E804-329C-BF8E-3EEB-B69F512D909C}"/>
              </a:ext>
            </a:extLst>
          </p:cNvPr>
          <p:cNvSpPr txBox="1"/>
          <p:nvPr/>
        </p:nvSpPr>
        <p:spPr>
          <a:xfrm>
            <a:off x="2244135" y="5986065"/>
            <a:ext cx="2234907" cy="323165"/>
          </a:xfrm>
          <a:prstGeom prst="rect">
            <a:avLst/>
          </a:prstGeom>
          <a:noFill/>
        </p:spPr>
        <p:txBody>
          <a:bodyPr wrap="none" rtlCol="0">
            <a:spAutoFit/>
          </a:bodyPr>
          <a:lstStyle/>
          <a:p>
            <a:r>
              <a:rPr lang="en-US" sz="1500" dirty="0"/>
              <a:t>Normalized pixel values</a:t>
            </a:r>
          </a:p>
        </p:txBody>
      </p:sp>
      <p:sp>
        <p:nvSpPr>
          <p:cNvPr id="14" name="TextBox 13">
            <a:extLst>
              <a:ext uri="{FF2B5EF4-FFF2-40B4-BE49-F238E27FC236}">
                <a16:creationId xmlns:a16="http://schemas.microsoft.com/office/drawing/2014/main" id="{7AF20E7A-A900-FA73-8A3D-F2890948D7A1}"/>
              </a:ext>
            </a:extLst>
          </p:cNvPr>
          <p:cNvSpPr txBox="1"/>
          <p:nvPr/>
        </p:nvSpPr>
        <p:spPr>
          <a:xfrm>
            <a:off x="8062041" y="5987633"/>
            <a:ext cx="2164375" cy="323165"/>
          </a:xfrm>
          <a:prstGeom prst="rect">
            <a:avLst/>
          </a:prstGeom>
          <a:noFill/>
        </p:spPr>
        <p:txBody>
          <a:bodyPr wrap="none" rtlCol="0">
            <a:spAutoFit/>
          </a:bodyPr>
          <a:lstStyle/>
          <a:p>
            <a:r>
              <a:rPr lang="en-US" sz="1500" dirty="0"/>
              <a:t>Chebyshev coefficients</a:t>
            </a:r>
          </a:p>
        </p:txBody>
      </p:sp>
      <p:sp>
        <p:nvSpPr>
          <p:cNvPr id="15" name="Freeform 14">
            <a:extLst>
              <a:ext uri="{FF2B5EF4-FFF2-40B4-BE49-F238E27FC236}">
                <a16:creationId xmlns:a16="http://schemas.microsoft.com/office/drawing/2014/main" id="{8DAC1C09-67AB-82CA-E87F-31090752D9E7}"/>
              </a:ext>
            </a:extLst>
          </p:cNvPr>
          <p:cNvSpPr/>
          <p:nvPr/>
        </p:nvSpPr>
        <p:spPr>
          <a:xfrm>
            <a:off x="3799568" y="3697179"/>
            <a:ext cx="4656841" cy="1008682"/>
          </a:xfrm>
          <a:custGeom>
            <a:avLst/>
            <a:gdLst>
              <a:gd name="connsiteX0" fmla="*/ 0 w 4656841"/>
              <a:gd name="connsiteY0" fmla="*/ 989828 h 1008682"/>
              <a:gd name="connsiteX1" fmla="*/ 2243579 w 4656841"/>
              <a:gd name="connsiteY1" fmla="*/ 14 h 1008682"/>
              <a:gd name="connsiteX2" fmla="*/ 4656841 w 4656841"/>
              <a:gd name="connsiteY2" fmla="*/ 1008682 h 1008682"/>
              <a:gd name="connsiteX3" fmla="*/ 4656841 w 4656841"/>
              <a:gd name="connsiteY3" fmla="*/ 1008682 h 1008682"/>
            </a:gdLst>
            <a:ahLst/>
            <a:cxnLst>
              <a:cxn ang="0">
                <a:pos x="connsiteX0" y="connsiteY0"/>
              </a:cxn>
              <a:cxn ang="0">
                <a:pos x="connsiteX1" y="connsiteY1"/>
              </a:cxn>
              <a:cxn ang="0">
                <a:pos x="connsiteX2" y="connsiteY2"/>
              </a:cxn>
              <a:cxn ang="0">
                <a:pos x="connsiteX3" y="connsiteY3"/>
              </a:cxn>
            </a:cxnLst>
            <a:rect l="l" t="t" r="r" b="b"/>
            <a:pathLst>
              <a:path w="4656841" h="1008682">
                <a:moveTo>
                  <a:pt x="0" y="989828"/>
                </a:moveTo>
                <a:cubicBezTo>
                  <a:pt x="733719" y="493350"/>
                  <a:pt x="1467439" y="-3128"/>
                  <a:pt x="2243579" y="14"/>
                </a:cubicBezTo>
                <a:cubicBezTo>
                  <a:pt x="3019719" y="3156"/>
                  <a:pt x="4656841" y="1008682"/>
                  <a:pt x="4656841" y="1008682"/>
                </a:cubicBezTo>
                <a:lnTo>
                  <a:pt x="4656841" y="1008682"/>
                </a:lnTo>
              </a:path>
            </a:pathLst>
          </a:custGeom>
          <a:noFill/>
          <a:ln w="3810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42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Extraction &amp; sky subtraction</a:t>
            </a:r>
            <a:br>
              <a:rPr lang="en-US" dirty="0"/>
            </a:br>
            <a:r>
              <a:rPr lang="en-US" sz="2000" dirty="0"/>
              <a:t>(spectroscopy)</a:t>
            </a:r>
            <a:endParaRPr lang="de-CH" sz="2000"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2662392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Spectrum extraction: from 2D to 1D</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3" name="Picture 2">
            <a:extLst>
              <a:ext uri="{FF2B5EF4-FFF2-40B4-BE49-F238E27FC236}">
                <a16:creationId xmlns:a16="http://schemas.microsoft.com/office/drawing/2014/main" id="{CA3E86C2-E2B3-0A2D-A2DE-6B882F2A5EF6}"/>
              </a:ext>
            </a:extLst>
          </p:cNvPr>
          <p:cNvPicPr>
            <a:picLocks noChangeAspect="1"/>
          </p:cNvPicPr>
          <p:nvPr/>
        </p:nvPicPr>
        <p:blipFill>
          <a:blip r:embed="rId2"/>
          <a:stretch>
            <a:fillRect/>
          </a:stretch>
        </p:blipFill>
        <p:spPr>
          <a:xfrm>
            <a:off x="1601078" y="1493774"/>
            <a:ext cx="8989844" cy="1670050"/>
          </a:xfrm>
          <a:prstGeom prst="rect">
            <a:avLst/>
          </a:prstGeom>
        </p:spPr>
      </p:pic>
      <p:pic>
        <p:nvPicPr>
          <p:cNvPr id="5" name="Picture 4">
            <a:extLst>
              <a:ext uri="{FF2B5EF4-FFF2-40B4-BE49-F238E27FC236}">
                <a16:creationId xmlns:a16="http://schemas.microsoft.com/office/drawing/2014/main" id="{62F9903C-4B3E-93BF-4F1D-96C838416A70}"/>
              </a:ext>
            </a:extLst>
          </p:cNvPr>
          <p:cNvPicPr>
            <a:picLocks noChangeAspect="1"/>
          </p:cNvPicPr>
          <p:nvPr/>
        </p:nvPicPr>
        <p:blipFill>
          <a:blip r:embed="rId3"/>
          <a:stretch>
            <a:fillRect/>
          </a:stretch>
        </p:blipFill>
        <p:spPr>
          <a:xfrm>
            <a:off x="154674" y="3719279"/>
            <a:ext cx="2971800" cy="1981200"/>
          </a:xfrm>
          <a:prstGeom prst="rect">
            <a:avLst/>
          </a:prstGeom>
        </p:spPr>
      </p:pic>
      <p:sp>
        <p:nvSpPr>
          <p:cNvPr id="7" name="TextBox 6">
            <a:extLst>
              <a:ext uri="{FF2B5EF4-FFF2-40B4-BE49-F238E27FC236}">
                <a16:creationId xmlns:a16="http://schemas.microsoft.com/office/drawing/2014/main" id="{C1A1C340-9FA5-FE57-CD51-1699834B97BE}"/>
              </a:ext>
            </a:extLst>
          </p:cNvPr>
          <p:cNvSpPr txBox="1"/>
          <p:nvPr/>
        </p:nvSpPr>
        <p:spPr>
          <a:xfrm>
            <a:off x="754622" y="4193033"/>
            <a:ext cx="966931" cy="369332"/>
          </a:xfrm>
          <a:prstGeom prst="rect">
            <a:avLst/>
          </a:prstGeom>
          <a:noFill/>
        </p:spPr>
        <p:txBody>
          <a:bodyPr wrap="none" rtlCol="0">
            <a:spAutoFit/>
          </a:bodyPr>
          <a:lstStyle/>
          <a:p>
            <a:r>
              <a:rPr lang="en-CL" dirty="0"/>
              <a:t>Order 2</a:t>
            </a:r>
          </a:p>
        </p:txBody>
      </p:sp>
      <p:pic>
        <p:nvPicPr>
          <p:cNvPr id="8" name="Picture 7">
            <a:extLst>
              <a:ext uri="{FF2B5EF4-FFF2-40B4-BE49-F238E27FC236}">
                <a16:creationId xmlns:a16="http://schemas.microsoft.com/office/drawing/2014/main" id="{F49E9799-C377-C0D2-7BDB-00CCC9D053A6}"/>
              </a:ext>
            </a:extLst>
          </p:cNvPr>
          <p:cNvPicPr>
            <a:picLocks noChangeAspect="1"/>
          </p:cNvPicPr>
          <p:nvPr/>
        </p:nvPicPr>
        <p:blipFill>
          <a:blip r:embed="rId4"/>
          <a:stretch>
            <a:fillRect/>
          </a:stretch>
        </p:blipFill>
        <p:spPr>
          <a:xfrm>
            <a:off x="2854004" y="3719279"/>
            <a:ext cx="2971800" cy="1981200"/>
          </a:xfrm>
          <a:prstGeom prst="rect">
            <a:avLst/>
          </a:prstGeom>
        </p:spPr>
      </p:pic>
      <p:sp>
        <p:nvSpPr>
          <p:cNvPr id="11" name="TextBox 10">
            <a:extLst>
              <a:ext uri="{FF2B5EF4-FFF2-40B4-BE49-F238E27FC236}">
                <a16:creationId xmlns:a16="http://schemas.microsoft.com/office/drawing/2014/main" id="{9BA9A467-7E63-1DE2-BC73-4013A0184CF9}"/>
              </a:ext>
            </a:extLst>
          </p:cNvPr>
          <p:cNvSpPr txBox="1"/>
          <p:nvPr/>
        </p:nvSpPr>
        <p:spPr>
          <a:xfrm>
            <a:off x="3330182" y="4217417"/>
            <a:ext cx="966931" cy="369332"/>
          </a:xfrm>
          <a:prstGeom prst="rect">
            <a:avLst/>
          </a:prstGeom>
          <a:noFill/>
        </p:spPr>
        <p:txBody>
          <a:bodyPr wrap="none" rtlCol="0">
            <a:spAutoFit/>
          </a:bodyPr>
          <a:lstStyle/>
          <a:p>
            <a:r>
              <a:rPr lang="en-CL" dirty="0"/>
              <a:t>Order 7</a:t>
            </a:r>
          </a:p>
        </p:txBody>
      </p:sp>
      <p:sp>
        <p:nvSpPr>
          <p:cNvPr id="12" name="TextBox 11">
            <a:extLst>
              <a:ext uri="{FF2B5EF4-FFF2-40B4-BE49-F238E27FC236}">
                <a16:creationId xmlns:a16="http://schemas.microsoft.com/office/drawing/2014/main" id="{7017E6AB-FA16-EDED-4A14-16129032428C}"/>
              </a:ext>
            </a:extLst>
          </p:cNvPr>
          <p:cNvSpPr txBox="1"/>
          <p:nvPr/>
        </p:nvSpPr>
        <p:spPr>
          <a:xfrm>
            <a:off x="1953779" y="3301283"/>
            <a:ext cx="2343334" cy="369332"/>
          </a:xfrm>
          <a:prstGeom prst="rect">
            <a:avLst/>
          </a:prstGeom>
          <a:noFill/>
        </p:spPr>
        <p:txBody>
          <a:bodyPr wrap="none" rtlCol="0">
            <a:spAutoFit/>
          </a:bodyPr>
          <a:lstStyle/>
          <a:p>
            <a:r>
              <a:rPr lang="en-US" dirty="0"/>
              <a:t>T</a:t>
            </a:r>
            <a:r>
              <a:rPr lang="en-CL" dirty="0"/>
              <a:t>racing the spectrum</a:t>
            </a:r>
          </a:p>
        </p:txBody>
      </p:sp>
      <p:sp>
        <p:nvSpPr>
          <p:cNvPr id="13" name="TextBox 12">
            <a:extLst>
              <a:ext uri="{FF2B5EF4-FFF2-40B4-BE49-F238E27FC236}">
                <a16:creationId xmlns:a16="http://schemas.microsoft.com/office/drawing/2014/main" id="{22A45AAE-7E6B-6C85-35BF-AD4BC70BBC10}"/>
              </a:ext>
            </a:extLst>
          </p:cNvPr>
          <p:cNvSpPr txBox="1"/>
          <p:nvPr/>
        </p:nvSpPr>
        <p:spPr>
          <a:xfrm>
            <a:off x="5934456" y="3339645"/>
            <a:ext cx="5378395" cy="1477328"/>
          </a:xfrm>
          <a:prstGeom prst="rect">
            <a:avLst/>
          </a:prstGeom>
          <a:noFill/>
          <a:ln w="25400">
            <a:solidFill>
              <a:schemeClr val="tx1"/>
            </a:solidFill>
          </a:ln>
        </p:spPr>
        <p:txBody>
          <a:bodyPr wrap="none" rtlCol="0">
            <a:spAutoFit/>
          </a:bodyPr>
          <a:lstStyle/>
          <a:p>
            <a:r>
              <a:rPr lang="en-CL" dirty="0"/>
              <a:t>Extraction:</a:t>
            </a:r>
          </a:p>
          <a:p>
            <a:pPr marL="342900" indent="-342900">
              <a:buAutoNum type="arabicParenR"/>
            </a:pPr>
            <a:r>
              <a:rPr lang="en-US" dirty="0"/>
              <a:t>S</a:t>
            </a:r>
            <a:r>
              <a:rPr lang="en-CL" dirty="0"/>
              <a:t>imply add up the flux within a defined box</a:t>
            </a:r>
            <a:br>
              <a:rPr lang="en-CL" dirty="0"/>
            </a:br>
            <a:r>
              <a:rPr lang="en-CL" dirty="0"/>
              <a:t>after subtracting the sky.</a:t>
            </a:r>
          </a:p>
          <a:p>
            <a:pPr marL="342900" indent="-342900">
              <a:buAutoNum type="arabicParenR"/>
            </a:pPr>
            <a:r>
              <a:rPr lang="en-CL" dirty="0"/>
              <a:t>An optimal S/N-based approach, approximating</a:t>
            </a:r>
            <a:br>
              <a:rPr lang="en-CL" dirty="0"/>
            </a:br>
            <a:r>
              <a:rPr lang="en-CL" dirty="0"/>
              <a:t>the object intensity profile (PSF) </a:t>
            </a:r>
          </a:p>
        </p:txBody>
      </p:sp>
      <p:sp>
        <p:nvSpPr>
          <p:cNvPr id="14" name="TextBox 13">
            <a:extLst>
              <a:ext uri="{FF2B5EF4-FFF2-40B4-BE49-F238E27FC236}">
                <a16:creationId xmlns:a16="http://schemas.microsoft.com/office/drawing/2014/main" id="{98953CC8-013A-A21D-599A-B3411D62AB35}"/>
              </a:ext>
            </a:extLst>
          </p:cNvPr>
          <p:cNvSpPr txBox="1"/>
          <p:nvPr/>
        </p:nvSpPr>
        <p:spPr>
          <a:xfrm>
            <a:off x="5931408" y="4872789"/>
            <a:ext cx="5378394" cy="1477328"/>
          </a:xfrm>
          <a:prstGeom prst="rect">
            <a:avLst/>
          </a:prstGeom>
          <a:noFill/>
          <a:ln w="25400">
            <a:solidFill>
              <a:schemeClr val="tx1"/>
            </a:solidFill>
          </a:ln>
        </p:spPr>
        <p:txBody>
          <a:bodyPr wrap="square" rtlCol="0">
            <a:spAutoFit/>
          </a:bodyPr>
          <a:lstStyle/>
          <a:p>
            <a:r>
              <a:rPr lang="en-CL" dirty="0"/>
              <a:t>Sky Subtraction:</a:t>
            </a:r>
          </a:p>
          <a:p>
            <a:pPr marL="342900" indent="-342900">
              <a:buFontTx/>
              <a:buAutoNum type="arabicParenR"/>
            </a:pPr>
            <a:r>
              <a:rPr lang="en-US" dirty="0">
                <a:effectLst/>
                <a:latin typeface="Helvetica" pitchFamily="2" charset="0"/>
              </a:rPr>
              <a:t>Fit a low-order poly to the sky bands</a:t>
            </a:r>
            <a:endParaRPr lang="en-CL" dirty="0"/>
          </a:p>
          <a:p>
            <a:pPr marL="342900" indent="-342900">
              <a:buFontTx/>
              <a:buAutoNum type="arabicParenR"/>
            </a:pPr>
            <a:r>
              <a:rPr lang="en-US" dirty="0">
                <a:effectLst/>
                <a:latin typeface="Helvetica" pitchFamily="2" charset="0"/>
              </a:rPr>
              <a:t>Get a sigma-clipped median in sky bands</a:t>
            </a:r>
          </a:p>
          <a:p>
            <a:pPr marL="342900" indent="-342900">
              <a:buFontTx/>
              <a:buAutoNum type="arabicParenR"/>
            </a:pPr>
            <a:r>
              <a:rPr lang="en-US" dirty="0">
                <a:effectLst/>
                <a:latin typeface="Helvetica" pitchFamily="2" charset="0"/>
              </a:rPr>
              <a:t>Use a sliding-window, sigma-clipped median</a:t>
            </a:r>
          </a:p>
          <a:p>
            <a:pPr marL="342900" indent="-342900">
              <a:buAutoNum type="arabicParenR"/>
            </a:pPr>
            <a:endParaRPr lang="en-CL" dirty="0"/>
          </a:p>
        </p:txBody>
      </p:sp>
    </p:spTree>
    <p:extLst>
      <p:ext uri="{BB962C8B-B14F-4D97-AF65-F5344CB8AC3E}">
        <p14:creationId xmlns:p14="http://schemas.microsoft.com/office/powerpoint/2010/main" val="409445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Spectral extraction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7" name="Picture 6">
            <a:extLst>
              <a:ext uri="{FF2B5EF4-FFF2-40B4-BE49-F238E27FC236}">
                <a16:creationId xmlns:a16="http://schemas.microsoft.com/office/drawing/2014/main" id="{65F4CF0B-EC73-23FD-6B8E-54C950D350A3}"/>
              </a:ext>
            </a:extLst>
          </p:cNvPr>
          <p:cNvPicPr>
            <a:picLocks noChangeAspect="1"/>
          </p:cNvPicPr>
          <p:nvPr/>
        </p:nvPicPr>
        <p:blipFill>
          <a:blip r:embed="rId2"/>
          <a:stretch>
            <a:fillRect/>
          </a:stretch>
        </p:blipFill>
        <p:spPr>
          <a:xfrm>
            <a:off x="686478" y="1237080"/>
            <a:ext cx="8312727" cy="5087525"/>
          </a:xfrm>
          <a:prstGeom prst="rect">
            <a:avLst/>
          </a:prstGeom>
        </p:spPr>
      </p:pic>
      <p:pic>
        <p:nvPicPr>
          <p:cNvPr id="8" name="Picture 7">
            <a:extLst>
              <a:ext uri="{FF2B5EF4-FFF2-40B4-BE49-F238E27FC236}">
                <a16:creationId xmlns:a16="http://schemas.microsoft.com/office/drawing/2014/main" id="{F64F3E22-4868-4AE4-AD24-A260F1822EB5}"/>
              </a:ext>
            </a:extLst>
          </p:cNvPr>
          <p:cNvPicPr>
            <a:picLocks noChangeAspect="1"/>
          </p:cNvPicPr>
          <p:nvPr/>
        </p:nvPicPr>
        <p:blipFill>
          <a:blip r:embed="rId3"/>
          <a:stretch>
            <a:fillRect/>
          </a:stretch>
        </p:blipFill>
        <p:spPr>
          <a:xfrm>
            <a:off x="686478" y="1237080"/>
            <a:ext cx="4778813" cy="4829472"/>
          </a:xfrm>
          <a:prstGeom prst="rect">
            <a:avLst/>
          </a:prstGeom>
        </p:spPr>
      </p:pic>
      <p:sp>
        <p:nvSpPr>
          <p:cNvPr id="12" name="Title 1">
            <a:extLst>
              <a:ext uri="{FF2B5EF4-FFF2-40B4-BE49-F238E27FC236}">
                <a16:creationId xmlns:a16="http://schemas.microsoft.com/office/drawing/2014/main" id="{612C7399-8759-D420-33DB-2D606075DC6D}"/>
              </a:ext>
            </a:extLst>
          </p:cNvPr>
          <p:cNvSpPr txBox="1">
            <a:spLocks/>
          </p:cNvSpPr>
          <p:nvPr/>
        </p:nvSpPr>
        <p:spPr>
          <a:xfrm>
            <a:off x="5561758" y="1237080"/>
            <a:ext cx="3959031" cy="33936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err="1"/>
              <a:t>Overscan</a:t>
            </a:r>
            <a:r>
              <a:rPr lang="en-US" sz="1800" dirty="0"/>
              <a:t> &amp; Bias-shaped subtracted</a:t>
            </a:r>
          </a:p>
          <a:p>
            <a:r>
              <a:rPr lang="en-US" sz="1800" dirty="0"/>
              <a:t>Flat-fielded</a:t>
            </a:r>
          </a:p>
          <a:p>
            <a:r>
              <a:rPr lang="en-US" sz="1800" dirty="0"/>
              <a:t>Sliced same as flats</a:t>
            </a:r>
          </a:p>
          <a:p>
            <a:endParaRPr lang="en-US" sz="1800" dirty="0"/>
          </a:p>
          <a:p>
            <a:endParaRPr lang="en-US" sz="1800" dirty="0">
              <a:solidFill>
                <a:srgbClr val="009C47"/>
              </a:solidFill>
              <a:latin typeface="+mn-lt"/>
            </a:endParaRPr>
          </a:p>
        </p:txBody>
      </p:sp>
      <p:sp>
        <p:nvSpPr>
          <p:cNvPr id="13" name="Freeform 12">
            <a:extLst>
              <a:ext uri="{FF2B5EF4-FFF2-40B4-BE49-F238E27FC236}">
                <a16:creationId xmlns:a16="http://schemas.microsoft.com/office/drawing/2014/main" id="{F89D12ED-E433-77D0-DF04-D6F36A77323A}"/>
              </a:ext>
            </a:extLst>
          </p:cNvPr>
          <p:cNvSpPr/>
          <p:nvPr/>
        </p:nvSpPr>
        <p:spPr>
          <a:xfrm>
            <a:off x="5448410" y="2924151"/>
            <a:ext cx="1555423" cy="245423"/>
          </a:xfrm>
          <a:custGeom>
            <a:avLst/>
            <a:gdLst>
              <a:gd name="connsiteX0" fmla="*/ 0 w 1555423"/>
              <a:gd name="connsiteY0" fmla="*/ 245423 h 245423"/>
              <a:gd name="connsiteX1" fmla="*/ 782425 w 1555423"/>
              <a:gd name="connsiteY1" fmla="*/ 326 h 245423"/>
              <a:gd name="connsiteX2" fmla="*/ 1555423 w 1555423"/>
              <a:gd name="connsiteY2" fmla="*/ 188863 h 245423"/>
              <a:gd name="connsiteX3" fmla="*/ 1555423 w 1555423"/>
              <a:gd name="connsiteY3" fmla="*/ 188863 h 245423"/>
              <a:gd name="connsiteX4" fmla="*/ 1555423 w 1555423"/>
              <a:gd name="connsiteY4" fmla="*/ 188863 h 24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423" h="245423">
                <a:moveTo>
                  <a:pt x="0" y="245423"/>
                </a:moveTo>
                <a:cubicBezTo>
                  <a:pt x="261594" y="127588"/>
                  <a:pt x="523188" y="9753"/>
                  <a:pt x="782425" y="326"/>
                </a:cubicBezTo>
                <a:cubicBezTo>
                  <a:pt x="1041662" y="-9101"/>
                  <a:pt x="1555423" y="188863"/>
                  <a:pt x="1555423" y="188863"/>
                </a:cubicBezTo>
                <a:lnTo>
                  <a:pt x="1555423" y="188863"/>
                </a:lnTo>
                <a:lnTo>
                  <a:pt x="1555423" y="188863"/>
                </a:lnTo>
              </a:path>
            </a:pathLst>
          </a:custGeom>
          <a:noFill/>
          <a:ln w="38100">
            <a:solidFill>
              <a:srgbClr val="009C47"/>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55722E1-F33E-CD55-7035-EC151F9DAF94}"/>
              </a:ext>
            </a:extLst>
          </p:cNvPr>
          <p:cNvSpPr txBox="1">
            <a:spLocks/>
          </p:cNvSpPr>
          <p:nvPr/>
        </p:nvSpPr>
        <p:spPr>
          <a:xfrm>
            <a:off x="7003833" y="2951598"/>
            <a:ext cx="1988998" cy="43595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solidFill>
                  <a:srgbClr val="009C47"/>
                </a:solidFill>
                <a:latin typeface="+mn-lt"/>
              </a:rPr>
              <a:t>Stellar spectra</a:t>
            </a:r>
          </a:p>
        </p:txBody>
      </p:sp>
      <p:sp>
        <p:nvSpPr>
          <p:cNvPr id="15" name="Freeform 14">
            <a:extLst>
              <a:ext uri="{FF2B5EF4-FFF2-40B4-BE49-F238E27FC236}">
                <a16:creationId xmlns:a16="http://schemas.microsoft.com/office/drawing/2014/main" id="{21F18EA3-DAA1-6F5D-8EBC-BD844B00D44B}"/>
              </a:ext>
            </a:extLst>
          </p:cNvPr>
          <p:cNvSpPr/>
          <p:nvPr/>
        </p:nvSpPr>
        <p:spPr>
          <a:xfrm>
            <a:off x="5448410" y="3358110"/>
            <a:ext cx="2450969" cy="1300899"/>
          </a:xfrm>
          <a:custGeom>
            <a:avLst/>
            <a:gdLst>
              <a:gd name="connsiteX0" fmla="*/ 0 w 2450969"/>
              <a:gd name="connsiteY0" fmla="*/ 1300899 h 1300899"/>
              <a:gd name="connsiteX1" fmla="*/ 1423447 w 2450969"/>
              <a:gd name="connsiteY1" fmla="*/ 725864 h 1300899"/>
              <a:gd name="connsiteX2" fmla="*/ 2450969 w 2450969"/>
              <a:gd name="connsiteY2" fmla="*/ 0 h 1300899"/>
            </a:gdLst>
            <a:ahLst/>
            <a:cxnLst>
              <a:cxn ang="0">
                <a:pos x="connsiteX0" y="connsiteY0"/>
              </a:cxn>
              <a:cxn ang="0">
                <a:pos x="connsiteX1" y="connsiteY1"/>
              </a:cxn>
              <a:cxn ang="0">
                <a:pos x="connsiteX2" y="connsiteY2"/>
              </a:cxn>
            </a:cxnLst>
            <a:rect l="l" t="t" r="r" b="b"/>
            <a:pathLst>
              <a:path w="2450969" h="1300899">
                <a:moveTo>
                  <a:pt x="0" y="1300899"/>
                </a:moveTo>
                <a:cubicBezTo>
                  <a:pt x="507476" y="1121789"/>
                  <a:pt x="1014952" y="942680"/>
                  <a:pt x="1423447" y="725864"/>
                </a:cubicBezTo>
                <a:cubicBezTo>
                  <a:pt x="1831942" y="509048"/>
                  <a:pt x="2141455" y="254524"/>
                  <a:pt x="2450969" y="0"/>
                </a:cubicBezTo>
              </a:path>
            </a:pathLst>
          </a:custGeom>
          <a:noFill/>
          <a:ln w="38100">
            <a:solidFill>
              <a:srgbClr val="009C47"/>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B7B29F6F-2833-B040-9251-AB0996B812CA}"/>
              </a:ext>
            </a:extLst>
          </p:cNvPr>
          <p:cNvSpPr/>
          <p:nvPr/>
        </p:nvSpPr>
        <p:spPr>
          <a:xfrm>
            <a:off x="5448410" y="2754795"/>
            <a:ext cx="2526383" cy="1838227"/>
          </a:xfrm>
          <a:custGeom>
            <a:avLst/>
            <a:gdLst>
              <a:gd name="connsiteX0" fmla="*/ 0 w 2526383"/>
              <a:gd name="connsiteY0" fmla="*/ 0 h 1838227"/>
              <a:gd name="connsiteX1" fmla="*/ 1979629 w 2526383"/>
              <a:gd name="connsiteY1" fmla="*/ 1187777 h 1838227"/>
              <a:gd name="connsiteX2" fmla="*/ 2526383 w 2526383"/>
              <a:gd name="connsiteY2" fmla="*/ 1838227 h 1838227"/>
              <a:gd name="connsiteX3" fmla="*/ 2526383 w 2526383"/>
              <a:gd name="connsiteY3" fmla="*/ 1838227 h 1838227"/>
              <a:gd name="connsiteX4" fmla="*/ 2526383 w 2526383"/>
              <a:gd name="connsiteY4" fmla="*/ 1838227 h 183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383" h="1838227">
                <a:moveTo>
                  <a:pt x="0" y="0"/>
                </a:moveTo>
                <a:cubicBezTo>
                  <a:pt x="779282" y="440703"/>
                  <a:pt x="1558565" y="881406"/>
                  <a:pt x="1979629" y="1187777"/>
                </a:cubicBezTo>
                <a:cubicBezTo>
                  <a:pt x="2400693" y="1494148"/>
                  <a:pt x="2526383" y="1838227"/>
                  <a:pt x="2526383" y="1838227"/>
                </a:cubicBezTo>
                <a:lnTo>
                  <a:pt x="2526383" y="1838227"/>
                </a:lnTo>
                <a:lnTo>
                  <a:pt x="2526383" y="1838227"/>
                </a:lnTo>
              </a:path>
            </a:pathLst>
          </a:custGeom>
          <a:noFill/>
          <a:ln w="381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F3238FC-3AE1-A9F1-E3F1-0564A0C27E9E}"/>
              </a:ext>
            </a:extLst>
          </p:cNvPr>
          <p:cNvSpPr txBox="1">
            <a:spLocks/>
          </p:cNvSpPr>
          <p:nvPr/>
        </p:nvSpPr>
        <p:spPr>
          <a:xfrm>
            <a:off x="6750092" y="4563582"/>
            <a:ext cx="2449401" cy="43595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solidFill>
                  <a:srgbClr val="00B0F0"/>
                </a:solidFill>
                <a:latin typeface="+mn-lt"/>
              </a:rPr>
              <a:t>Control Sky spectra</a:t>
            </a:r>
          </a:p>
        </p:txBody>
      </p:sp>
      <p:sp>
        <p:nvSpPr>
          <p:cNvPr id="18" name="Freeform 17">
            <a:extLst>
              <a:ext uri="{FF2B5EF4-FFF2-40B4-BE49-F238E27FC236}">
                <a16:creationId xmlns:a16="http://schemas.microsoft.com/office/drawing/2014/main" id="{023A707B-157F-4B6C-AA4C-0210EE8F5F32}"/>
              </a:ext>
            </a:extLst>
          </p:cNvPr>
          <p:cNvSpPr/>
          <p:nvPr/>
        </p:nvSpPr>
        <p:spPr>
          <a:xfrm>
            <a:off x="5448410" y="4347925"/>
            <a:ext cx="1366887" cy="424206"/>
          </a:xfrm>
          <a:custGeom>
            <a:avLst/>
            <a:gdLst>
              <a:gd name="connsiteX0" fmla="*/ 0 w 1366887"/>
              <a:gd name="connsiteY0" fmla="*/ 0 h 424206"/>
              <a:gd name="connsiteX1" fmla="*/ 603315 w 1366887"/>
              <a:gd name="connsiteY1" fmla="*/ 273377 h 424206"/>
              <a:gd name="connsiteX2" fmla="*/ 1366887 w 1366887"/>
              <a:gd name="connsiteY2" fmla="*/ 424206 h 424206"/>
              <a:gd name="connsiteX3" fmla="*/ 1366887 w 1366887"/>
              <a:gd name="connsiteY3" fmla="*/ 424206 h 424206"/>
            </a:gdLst>
            <a:ahLst/>
            <a:cxnLst>
              <a:cxn ang="0">
                <a:pos x="connsiteX0" y="connsiteY0"/>
              </a:cxn>
              <a:cxn ang="0">
                <a:pos x="connsiteX1" y="connsiteY1"/>
              </a:cxn>
              <a:cxn ang="0">
                <a:pos x="connsiteX2" y="connsiteY2"/>
              </a:cxn>
              <a:cxn ang="0">
                <a:pos x="connsiteX3" y="connsiteY3"/>
              </a:cxn>
            </a:cxnLst>
            <a:rect l="l" t="t" r="r" b="b"/>
            <a:pathLst>
              <a:path w="1366887" h="424206">
                <a:moveTo>
                  <a:pt x="0" y="0"/>
                </a:moveTo>
                <a:cubicBezTo>
                  <a:pt x="187750" y="101338"/>
                  <a:pt x="375501" y="202676"/>
                  <a:pt x="603315" y="273377"/>
                </a:cubicBezTo>
                <a:cubicBezTo>
                  <a:pt x="831129" y="344078"/>
                  <a:pt x="1366887" y="424206"/>
                  <a:pt x="1366887" y="424206"/>
                </a:cubicBezTo>
                <a:lnTo>
                  <a:pt x="1366887" y="424206"/>
                </a:lnTo>
              </a:path>
            </a:pathLst>
          </a:custGeom>
          <a:noFill/>
          <a:ln w="38100">
            <a:solidFill>
              <a:srgbClr val="00B0F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9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p:bldP spid="14" grpId="1"/>
      <p:bldP spid="15" grpId="0" animBg="1"/>
      <p:bldP spid="15" grpId="1" animBg="1"/>
      <p:bldP spid="16" grpId="0" animBg="1"/>
      <p:bldP spid="16" grpId="1" animBg="1"/>
      <p:bldP spid="17" grpId="0"/>
      <p:bldP spid="17" grpId="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F6C02-F149-7DB9-4805-AB02999C7257}"/>
              </a:ext>
            </a:extLst>
          </p:cNvPr>
          <p:cNvSpPr>
            <a:spLocks noGrp="1"/>
          </p:cNvSpPr>
          <p:nvPr>
            <p:ph type="title"/>
          </p:nvPr>
        </p:nvSpPr>
        <p:spPr/>
        <p:txBody>
          <a:bodyPr/>
          <a:lstStyle/>
          <a:p>
            <a:r>
              <a:rPr lang="en-GB" dirty="0"/>
              <a:t>What is data reduction &amp; why is it needed?</a:t>
            </a:r>
          </a:p>
        </p:txBody>
      </p:sp>
      <p:sp>
        <p:nvSpPr>
          <p:cNvPr id="3" name="Textplatzhalter 2">
            <a:extLst>
              <a:ext uri="{FF2B5EF4-FFF2-40B4-BE49-F238E27FC236}">
                <a16:creationId xmlns:a16="http://schemas.microsoft.com/office/drawing/2014/main" id="{32635303-3318-D0D1-F7E5-039104F32D28}"/>
              </a:ext>
            </a:extLst>
          </p:cNvPr>
          <p:cNvSpPr>
            <a:spLocks noGrp="1"/>
          </p:cNvSpPr>
          <p:nvPr>
            <p:ph type="body" sz="quarter" idx="13"/>
          </p:nvPr>
        </p:nvSpPr>
        <p:spPr>
          <a:xfrm>
            <a:off x="936623" y="1404239"/>
            <a:ext cx="10199463" cy="1395033"/>
          </a:xfrm>
          <a:ln w="25400">
            <a:solidFill>
              <a:schemeClr val="tx1"/>
            </a:solidFill>
          </a:ln>
        </p:spPr>
        <p:txBody>
          <a:bodyPr/>
          <a:lstStyle/>
          <a:p>
            <a:pPr marL="0" lvl="1" indent="0">
              <a:buNone/>
            </a:pPr>
            <a:r>
              <a:rPr lang="en-GB" dirty="0"/>
              <a:t>Astronomical data reduction is the process of converting raw data, obtained using an instrument mounted at a telescope (which includes a camera), into calibrated and science-ready frames by reducing or removing various sources of noise, atmospheric effects and/or instrumental (telescope or instrument) signatures imprinted upon observed data.</a:t>
            </a:r>
          </a:p>
        </p:txBody>
      </p:sp>
      <p:sp>
        <p:nvSpPr>
          <p:cNvPr id="4" name="Fußzeilenplatzhalter 3">
            <a:extLst>
              <a:ext uri="{FF2B5EF4-FFF2-40B4-BE49-F238E27FC236}">
                <a16:creationId xmlns:a16="http://schemas.microsoft.com/office/drawing/2014/main" id="{F5841546-E159-7279-3331-0E8D783BFD38}"/>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7E8FB73E-549F-3C83-C92A-12F35B3AE477}"/>
              </a:ext>
            </a:extLst>
          </p:cNvPr>
          <p:cNvSpPr>
            <a:spLocks noGrp="1"/>
          </p:cNvSpPr>
          <p:nvPr>
            <p:ph type="dt" sz="half" idx="2"/>
          </p:nvPr>
        </p:nvSpPr>
        <p:spPr/>
        <p:txBody>
          <a:bodyPr/>
          <a:lstStyle/>
          <a:p>
            <a:r>
              <a:rPr lang="en-US" dirty="0"/>
              <a:t>Data Classification: ESO PUBLIC</a:t>
            </a:r>
            <a:endParaRPr lang="en-GB" dirty="0"/>
          </a:p>
        </p:txBody>
      </p:sp>
      <p:pic>
        <p:nvPicPr>
          <p:cNvPr id="1026" name="Picture 2" descr="Is it better to capture astrophotography images in RAW or JPEG format?">
            <a:extLst>
              <a:ext uri="{FF2B5EF4-FFF2-40B4-BE49-F238E27FC236}">
                <a16:creationId xmlns:a16="http://schemas.microsoft.com/office/drawing/2014/main" id="{6298B91B-1709-7D7E-A319-C5FFE1BC5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96" y="3050721"/>
            <a:ext cx="4871982" cy="3230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A2A5BC-F4D6-594B-F13E-FFCB6876736F}"/>
              </a:ext>
            </a:extLst>
          </p:cNvPr>
          <p:cNvPicPr>
            <a:picLocks noChangeAspect="1"/>
          </p:cNvPicPr>
          <p:nvPr/>
        </p:nvPicPr>
        <p:blipFill>
          <a:blip r:embed="rId3"/>
          <a:stretch>
            <a:fillRect/>
          </a:stretch>
        </p:blipFill>
        <p:spPr>
          <a:xfrm>
            <a:off x="5306731" y="3310327"/>
            <a:ext cx="6559378" cy="2711123"/>
          </a:xfrm>
          <a:prstGeom prst="rect">
            <a:avLst/>
          </a:prstGeom>
        </p:spPr>
      </p:pic>
    </p:spTree>
    <p:extLst>
      <p:ext uri="{BB962C8B-B14F-4D97-AF65-F5344CB8AC3E}">
        <p14:creationId xmlns:p14="http://schemas.microsoft.com/office/powerpoint/2010/main" val="2054290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Extracted spectra</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8" name="Picture 7">
            <a:extLst>
              <a:ext uri="{FF2B5EF4-FFF2-40B4-BE49-F238E27FC236}">
                <a16:creationId xmlns:a16="http://schemas.microsoft.com/office/drawing/2014/main" id="{DC49C6BC-BC45-AD75-30F1-B7B02FE6C827}"/>
              </a:ext>
            </a:extLst>
          </p:cNvPr>
          <p:cNvPicPr>
            <a:picLocks noChangeAspect="1"/>
          </p:cNvPicPr>
          <p:nvPr/>
        </p:nvPicPr>
        <p:blipFill>
          <a:blip r:embed="rId2"/>
          <a:stretch>
            <a:fillRect/>
          </a:stretch>
        </p:blipFill>
        <p:spPr>
          <a:xfrm>
            <a:off x="2698512" y="1136073"/>
            <a:ext cx="6794975" cy="5170602"/>
          </a:xfrm>
          <a:prstGeom prst="rect">
            <a:avLst/>
          </a:prstGeom>
        </p:spPr>
      </p:pic>
    </p:spTree>
    <p:extLst>
      <p:ext uri="{BB962C8B-B14F-4D97-AF65-F5344CB8AC3E}">
        <p14:creationId xmlns:p14="http://schemas.microsoft.com/office/powerpoint/2010/main" val="223014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Flux calibration</a:t>
            </a:r>
            <a:endParaRPr lang="de-CH"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214501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Photometric or Spectrophotometric standards</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9" name="Picture 8">
            <a:extLst>
              <a:ext uri="{FF2B5EF4-FFF2-40B4-BE49-F238E27FC236}">
                <a16:creationId xmlns:a16="http://schemas.microsoft.com/office/drawing/2014/main" id="{9F1F134F-C0EE-0C98-A510-09E187496FD5}"/>
              </a:ext>
            </a:extLst>
          </p:cNvPr>
          <p:cNvPicPr>
            <a:picLocks noChangeAspect="1"/>
          </p:cNvPicPr>
          <p:nvPr/>
        </p:nvPicPr>
        <p:blipFill>
          <a:blip r:embed="rId2"/>
          <a:stretch>
            <a:fillRect/>
          </a:stretch>
        </p:blipFill>
        <p:spPr>
          <a:xfrm>
            <a:off x="36830" y="1332388"/>
            <a:ext cx="6046216" cy="4528915"/>
          </a:xfrm>
          <a:prstGeom prst="rect">
            <a:avLst/>
          </a:prstGeom>
        </p:spPr>
      </p:pic>
      <p:pic>
        <p:nvPicPr>
          <p:cNvPr id="10" name="Picture 9">
            <a:extLst>
              <a:ext uri="{FF2B5EF4-FFF2-40B4-BE49-F238E27FC236}">
                <a16:creationId xmlns:a16="http://schemas.microsoft.com/office/drawing/2014/main" id="{CAEF08AE-0392-080B-DF31-51B0B57C908F}"/>
              </a:ext>
            </a:extLst>
          </p:cNvPr>
          <p:cNvPicPr>
            <a:picLocks noChangeAspect="1"/>
          </p:cNvPicPr>
          <p:nvPr/>
        </p:nvPicPr>
        <p:blipFill>
          <a:blip r:embed="rId3"/>
          <a:stretch>
            <a:fillRect/>
          </a:stretch>
        </p:blipFill>
        <p:spPr>
          <a:xfrm>
            <a:off x="6967698" y="1332388"/>
            <a:ext cx="3995310" cy="2663540"/>
          </a:xfrm>
          <a:prstGeom prst="rect">
            <a:avLst/>
          </a:prstGeom>
        </p:spPr>
      </p:pic>
      <p:pic>
        <p:nvPicPr>
          <p:cNvPr id="12" name="Picture 11">
            <a:extLst>
              <a:ext uri="{FF2B5EF4-FFF2-40B4-BE49-F238E27FC236}">
                <a16:creationId xmlns:a16="http://schemas.microsoft.com/office/drawing/2014/main" id="{D92A9CA0-6F12-4F2A-87D3-D356818F9EDE}"/>
              </a:ext>
            </a:extLst>
          </p:cNvPr>
          <p:cNvPicPr>
            <a:picLocks noChangeAspect="1"/>
          </p:cNvPicPr>
          <p:nvPr/>
        </p:nvPicPr>
        <p:blipFill>
          <a:blip r:embed="rId4"/>
          <a:stretch>
            <a:fillRect/>
          </a:stretch>
        </p:blipFill>
        <p:spPr>
          <a:xfrm>
            <a:off x="6996683" y="3995927"/>
            <a:ext cx="3995309" cy="2663539"/>
          </a:xfrm>
          <a:prstGeom prst="rect">
            <a:avLst/>
          </a:prstGeom>
        </p:spPr>
      </p:pic>
      <p:sp>
        <p:nvSpPr>
          <p:cNvPr id="13" name="TextBox 12">
            <a:extLst>
              <a:ext uri="{FF2B5EF4-FFF2-40B4-BE49-F238E27FC236}">
                <a16:creationId xmlns:a16="http://schemas.microsoft.com/office/drawing/2014/main" id="{BAC5BACD-0B35-83EF-DCA2-12C0432FF3FF}"/>
              </a:ext>
            </a:extLst>
          </p:cNvPr>
          <p:cNvSpPr txBox="1"/>
          <p:nvPr/>
        </p:nvSpPr>
        <p:spPr>
          <a:xfrm>
            <a:off x="10684726" y="2350008"/>
            <a:ext cx="556563" cy="369332"/>
          </a:xfrm>
          <a:prstGeom prst="rect">
            <a:avLst/>
          </a:prstGeom>
          <a:noFill/>
        </p:spPr>
        <p:txBody>
          <a:bodyPr wrap="none" rtlCol="0">
            <a:spAutoFit/>
          </a:bodyPr>
          <a:lstStyle/>
          <a:p>
            <a:r>
              <a:rPr lang="en-CL" dirty="0"/>
              <a:t>raw</a:t>
            </a:r>
          </a:p>
        </p:txBody>
      </p:sp>
      <p:sp>
        <p:nvSpPr>
          <p:cNvPr id="14" name="TextBox 13">
            <a:extLst>
              <a:ext uri="{FF2B5EF4-FFF2-40B4-BE49-F238E27FC236}">
                <a16:creationId xmlns:a16="http://schemas.microsoft.com/office/drawing/2014/main" id="{03E65803-2DE6-D026-5A1D-8D9A9BB35C6B}"/>
              </a:ext>
            </a:extLst>
          </p:cNvPr>
          <p:cNvSpPr txBox="1"/>
          <p:nvPr/>
        </p:nvSpPr>
        <p:spPr>
          <a:xfrm>
            <a:off x="10686278" y="4901184"/>
            <a:ext cx="1043876" cy="369332"/>
          </a:xfrm>
          <a:prstGeom prst="rect">
            <a:avLst/>
          </a:prstGeom>
          <a:noFill/>
        </p:spPr>
        <p:txBody>
          <a:bodyPr wrap="none" rtlCol="0">
            <a:spAutoFit/>
          </a:bodyPr>
          <a:lstStyle/>
          <a:p>
            <a:r>
              <a:rPr lang="en-CL" dirty="0"/>
              <a:t>Flux cal.</a:t>
            </a:r>
          </a:p>
        </p:txBody>
      </p:sp>
    </p:spTree>
    <p:extLst>
      <p:ext uri="{BB962C8B-B14F-4D97-AF65-F5344CB8AC3E}">
        <p14:creationId xmlns:p14="http://schemas.microsoft.com/office/powerpoint/2010/main" val="844632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Putting it all to practice</a:t>
            </a:r>
            <a:endParaRPr lang="de-CH"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1515025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The ESO archive</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5" name="TextBox 4">
            <a:extLst>
              <a:ext uri="{FF2B5EF4-FFF2-40B4-BE49-F238E27FC236}">
                <a16:creationId xmlns:a16="http://schemas.microsoft.com/office/drawing/2014/main" id="{CEB83B32-78FC-EC9C-0731-ACA3D0CEFD10}"/>
              </a:ext>
            </a:extLst>
          </p:cNvPr>
          <p:cNvSpPr txBox="1"/>
          <p:nvPr/>
        </p:nvSpPr>
        <p:spPr>
          <a:xfrm>
            <a:off x="2747041" y="1296662"/>
            <a:ext cx="5289804" cy="369332"/>
          </a:xfrm>
          <a:prstGeom prst="rect">
            <a:avLst/>
          </a:prstGeom>
          <a:noFill/>
          <a:ln w="25400">
            <a:solidFill>
              <a:schemeClr val="tx1"/>
            </a:solidFill>
          </a:ln>
        </p:spPr>
        <p:txBody>
          <a:bodyPr wrap="square">
            <a:spAutoFit/>
          </a:bodyPr>
          <a:lstStyle/>
          <a:p>
            <a:r>
              <a:rPr lang="en-CL" dirty="0">
                <a:hlinkClick r:id="rId2"/>
              </a:rPr>
              <a:t>https://archive.eso.org/eso/eso_archive_main.html</a:t>
            </a:r>
            <a:endParaRPr lang="en-CL" dirty="0"/>
          </a:p>
        </p:txBody>
      </p:sp>
      <p:pic>
        <p:nvPicPr>
          <p:cNvPr id="7" name="Picture 6">
            <a:extLst>
              <a:ext uri="{FF2B5EF4-FFF2-40B4-BE49-F238E27FC236}">
                <a16:creationId xmlns:a16="http://schemas.microsoft.com/office/drawing/2014/main" id="{EB5B89C5-88E5-4941-4733-A7D96B6B04B1}"/>
              </a:ext>
            </a:extLst>
          </p:cNvPr>
          <p:cNvPicPr>
            <a:picLocks noChangeAspect="1"/>
          </p:cNvPicPr>
          <p:nvPr/>
        </p:nvPicPr>
        <p:blipFill>
          <a:blip r:embed="rId3"/>
          <a:stretch>
            <a:fillRect/>
          </a:stretch>
        </p:blipFill>
        <p:spPr>
          <a:xfrm>
            <a:off x="710214" y="1826583"/>
            <a:ext cx="9373851" cy="4409625"/>
          </a:xfrm>
          <a:prstGeom prst="rect">
            <a:avLst/>
          </a:prstGeom>
        </p:spPr>
      </p:pic>
    </p:spTree>
    <p:extLst>
      <p:ext uri="{BB962C8B-B14F-4D97-AF65-F5344CB8AC3E}">
        <p14:creationId xmlns:p14="http://schemas.microsoft.com/office/powerpoint/2010/main" val="188735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ESO recipes, workflows &amp; pipelines</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8" name="Textplatzhalter 2">
            <a:extLst>
              <a:ext uri="{FF2B5EF4-FFF2-40B4-BE49-F238E27FC236}">
                <a16:creationId xmlns:a16="http://schemas.microsoft.com/office/drawing/2014/main" id="{A7D9BC90-9A23-3E4A-B128-6EC10B94C656}"/>
              </a:ext>
            </a:extLst>
          </p:cNvPr>
          <p:cNvSpPr>
            <a:spLocks noGrp="1"/>
          </p:cNvSpPr>
          <p:nvPr>
            <p:ph type="body" sz="quarter" idx="13"/>
          </p:nvPr>
        </p:nvSpPr>
        <p:spPr>
          <a:xfrm>
            <a:off x="936624" y="1465744"/>
            <a:ext cx="10317164" cy="2822792"/>
          </a:xfrm>
        </p:spPr>
        <p:txBody>
          <a:bodyPr/>
          <a:lstStyle/>
          <a:p>
            <a:pPr lvl="1"/>
            <a:r>
              <a:rPr lang="en-US" dirty="0"/>
              <a:t>Installation from </a:t>
            </a:r>
            <a:r>
              <a:rPr lang="en-CL" dirty="0">
                <a:hlinkClick r:id="rId2"/>
              </a:rPr>
              <a:t>https://www.eso.org/sci/software/pipe_aem_main.html</a:t>
            </a:r>
            <a:r>
              <a:rPr lang="en-CL" dirty="0"/>
              <a:t> </a:t>
            </a:r>
          </a:p>
          <a:p>
            <a:pPr lvl="1"/>
            <a:r>
              <a:rPr lang="en-GB" dirty="0"/>
              <a:t>There are different platforms on which you can run them:</a:t>
            </a:r>
          </a:p>
          <a:p>
            <a:pPr lvl="2"/>
            <a:r>
              <a:rPr lang="en-GB" b="1" dirty="0" err="1"/>
              <a:t>esorex</a:t>
            </a:r>
            <a:r>
              <a:rPr lang="en-GB" dirty="0"/>
              <a:t>: command line interface, allows for running of individual recipes. Needs creation of .</a:t>
            </a:r>
            <a:r>
              <a:rPr lang="en-GB" dirty="0" err="1"/>
              <a:t>sof</a:t>
            </a:r>
            <a:endParaRPr lang="en-GB" dirty="0"/>
          </a:p>
          <a:p>
            <a:pPr lvl="2"/>
            <a:r>
              <a:rPr lang="en-GB" b="1" dirty="0" err="1"/>
              <a:t>edps</a:t>
            </a:r>
            <a:r>
              <a:rPr lang="en-GB" dirty="0"/>
              <a:t>: command line interface of the new platform. No need for .</a:t>
            </a:r>
            <a:r>
              <a:rPr lang="en-GB" dirty="0" err="1"/>
              <a:t>sof</a:t>
            </a:r>
            <a:endParaRPr lang="en-GB" dirty="0"/>
          </a:p>
          <a:p>
            <a:pPr lvl="2"/>
            <a:r>
              <a:rPr lang="en-GB" b="1" dirty="0" err="1"/>
              <a:t>esoreflex</a:t>
            </a:r>
            <a:r>
              <a:rPr lang="en-GB" dirty="0"/>
              <a:t>: GUI for running recipes together as a pipeline. Allows for manipulating parameters.</a:t>
            </a:r>
          </a:p>
          <a:p>
            <a:pPr lvl="2"/>
            <a:r>
              <a:rPr lang="en-GB" b="1" dirty="0" err="1"/>
              <a:t>edps_gui</a:t>
            </a:r>
            <a:r>
              <a:rPr lang="en-GB" dirty="0"/>
              <a:t>: running pipeline on a browser-based GUI, no possibility of interactivity for now.</a:t>
            </a:r>
          </a:p>
        </p:txBody>
      </p:sp>
    </p:spTree>
    <p:extLst>
      <p:ext uri="{BB962C8B-B14F-4D97-AF65-F5344CB8AC3E}">
        <p14:creationId xmlns:p14="http://schemas.microsoft.com/office/powerpoint/2010/main" val="148706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B757F375-482C-9B68-1D5B-084D32A35925}"/>
              </a:ext>
            </a:extLst>
          </p:cNvPr>
          <p:cNvSpPr>
            <a:spLocks noGrp="1"/>
          </p:cNvSpPr>
          <p:nvPr>
            <p:ph type="ftr" sz="quarter" idx="11"/>
          </p:nvPr>
        </p:nvSpPr>
        <p:spPr/>
        <p:txBody>
          <a:bodyPr/>
          <a:lstStyle/>
          <a:p>
            <a:r>
              <a:rPr lang="en-US"/>
              <a:t>La Silla Observing School 2026</a:t>
            </a:r>
            <a:endParaRPr lang="de-CH" i="1"/>
          </a:p>
        </p:txBody>
      </p:sp>
      <p:sp>
        <p:nvSpPr>
          <p:cNvPr id="6" name="Textplatzhalter 5">
            <a:extLst>
              <a:ext uri="{FF2B5EF4-FFF2-40B4-BE49-F238E27FC236}">
                <a16:creationId xmlns:a16="http://schemas.microsoft.com/office/drawing/2014/main" id="{38C08F8F-24B3-3F97-FF53-B5221A2CE4D8}"/>
              </a:ext>
            </a:extLst>
          </p:cNvPr>
          <p:cNvSpPr>
            <a:spLocks noGrp="1"/>
          </p:cNvSpPr>
          <p:nvPr>
            <p:ph type="body" sz="quarter" idx="16"/>
          </p:nvPr>
        </p:nvSpPr>
        <p:spPr/>
        <p:txBody>
          <a:bodyPr/>
          <a:lstStyle/>
          <a:p>
            <a:r>
              <a:rPr lang="en-GB" dirty="0"/>
              <a:t>@ESOAstronomy</a:t>
            </a:r>
          </a:p>
        </p:txBody>
      </p:sp>
      <p:sp>
        <p:nvSpPr>
          <p:cNvPr id="7" name="Textplatzhalter 6">
            <a:extLst>
              <a:ext uri="{FF2B5EF4-FFF2-40B4-BE49-F238E27FC236}">
                <a16:creationId xmlns:a16="http://schemas.microsoft.com/office/drawing/2014/main" id="{0BB075EF-3155-9A27-9313-5C5E1EF1E378}"/>
              </a:ext>
            </a:extLst>
          </p:cNvPr>
          <p:cNvSpPr>
            <a:spLocks noGrp="1"/>
          </p:cNvSpPr>
          <p:nvPr>
            <p:ph type="body" sz="quarter" idx="17"/>
          </p:nvPr>
        </p:nvSpPr>
        <p:spPr/>
        <p:txBody>
          <a:bodyPr/>
          <a:lstStyle/>
          <a:p>
            <a:r>
              <a:rPr lang="en-GB" dirty="0"/>
              <a:t>@esoastronomy</a:t>
            </a:r>
          </a:p>
        </p:txBody>
      </p:sp>
      <p:sp>
        <p:nvSpPr>
          <p:cNvPr id="8" name="Textplatzhalter 7">
            <a:extLst>
              <a:ext uri="{FF2B5EF4-FFF2-40B4-BE49-F238E27FC236}">
                <a16:creationId xmlns:a16="http://schemas.microsoft.com/office/drawing/2014/main" id="{9BE6DF5C-7A55-077D-803B-CD0C9ABF36D2}"/>
              </a:ext>
            </a:extLst>
          </p:cNvPr>
          <p:cNvSpPr>
            <a:spLocks noGrp="1"/>
          </p:cNvSpPr>
          <p:nvPr>
            <p:ph type="body" sz="quarter" idx="18"/>
          </p:nvPr>
        </p:nvSpPr>
        <p:spPr/>
        <p:txBody>
          <a:bodyPr/>
          <a:lstStyle/>
          <a:p>
            <a:r>
              <a:rPr lang="en-GB" dirty="0"/>
              <a:t>@ESO</a:t>
            </a:r>
          </a:p>
        </p:txBody>
      </p:sp>
      <p:sp>
        <p:nvSpPr>
          <p:cNvPr id="9" name="Textplatzhalter 8">
            <a:extLst>
              <a:ext uri="{FF2B5EF4-FFF2-40B4-BE49-F238E27FC236}">
                <a16:creationId xmlns:a16="http://schemas.microsoft.com/office/drawing/2014/main" id="{05E1ACA2-0F22-6DAB-2873-00EC8CF3CE05}"/>
              </a:ext>
            </a:extLst>
          </p:cNvPr>
          <p:cNvSpPr>
            <a:spLocks noGrp="1"/>
          </p:cNvSpPr>
          <p:nvPr>
            <p:ph type="body" sz="quarter" idx="19"/>
          </p:nvPr>
        </p:nvSpPr>
        <p:spPr/>
        <p:txBody>
          <a:bodyPr/>
          <a:lstStyle/>
          <a:p>
            <a:r>
              <a:rPr lang="en-GB" dirty="0" err="1"/>
              <a:t>european</a:t>
            </a:r>
            <a:r>
              <a:rPr lang="en-GB" dirty="0"/>
              <a:t>-southern-observatory</a:t>
            </a:r>
          </a:p>
        </p:txBody>
      </p:sp>
      <p:sp>
        <p:nvSpPr>
          <p:cNvPr id="10" name="Textplatzhalter 9">
            <a:extLst>
              <a:ext uri="{FF2B5EF4-FFF2-40B4-BE49-F238E27FC236}">
                <a16:creationId xmlns:a16="http://schemas.microsoft.com/office/drawing/2014/main" id="{DF50D11C-D35F-5B37-2F04-940968A890D4}"/>
              </a:ext>
            </a:extLst>
          </p:cNvPr>
          <p:cNvSpPr>
            <a:spLocks noGrp="1"/>
          </p:cNvSpPr>
          <p:nvPr>
            <p:ph type="body" sz="quarter" idx="20"/>
          </p:nvPr>
        </p:nvSpPr>
        <p:spPr/>
        <p:txBody>
          <a:bodyPr/>
          <a:lstStyle/>
          <a:p>
            <a:r>
              <a:rPr lang="en-GB" dirty="0"/>
              <a:t>@ESOobservatory</a:t>
            </a:r>
          </a:p>
        </p:txBody>
      </p:sp>
      <p:sp>
        <p:nvSpPr>
          <p:cNvPr id="5" name="Textplatzhalter 4">
            <a:extLst>
              <a:ext uri="{FF2B5EF4-FFF2-40B4-BE49-F238E27FC236}">
                <a16:creationId xmlns:a16="http://schemas.microsoft.com/office/drawing/2014/main" id="{037EA70F-5E7A-BC43-B7EC-85091096E661}"/>
              </a:ext>
            </a:extLst>
          </p:cNvPr>
          <p:cNvSpPr>
            <a:spLocks noGrp="1"/>
          </p:cNvSpPr>
          <p:nvPr>
            <p:ph type="body" sz="quarter" idx="12"/>
          </p:nvPr>
        </p:nvSpPr>
        <p:spPr/>
        <p:txBody>
          <a:bodyPr/>
          <a:lstStyle/>
          <a:p>
            <a:r>
              <a:rPr lang="en-GB" dirty="0"/>
              <a:t>Elyar Sedaghati</a:t>
            </a:r>
          </a:p>
          <a:p>
            <a:r>
              <a:rPr lang="en-GB" dirty="0">
                <a:hlinkClick r:id="rId2"/>
              </a:rPr>
              <a:t>esedagha@eso.org</a:t>
            </a:r>
            <a:endParaRPr lang="en-GB" dirty="0"/>
          </a:p>
          <a:p>
            <a:endParaRPr lang="en-GB" dirty="0"/>
          </a:p>
        </p:txBody>
      </p:sp>
      <p:sp>
        <p:nvSpPr>
          <p:cNvPr id="16" name="Datumsplatzhalter 15">
            <a:extLst>
              <a:ext uri="{FF2B5EF4-FFF2-40B4-BE49-F238E27FC236}">
                <a16:creationId xmlns:a16="http://schemas.microsoft.com/office/drawing/2014/main" id="{C17795AD-7C5C-E27D-7FD9-18A807BC3938}"/>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338360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BIAS</a:t>
            </a:r>
            <a:endParaRPr lang="de-CH" sz="2000"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3458918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F6C02-F149-7DB9-4805-AB02999C7257}"/>
              </a:ext>
            </a:extLst>
          </p:cNvPr>
          <p:cNvSpPr>
            <a:spLocks noGrp="1"/>
          </p:cNvSpPr>
          <p:nvPr>
            <p:ph type="title"/>
          </p:nvPr>
        </p:nvSpPr>
        <p:spPr/>
        <p:txBody>
          <a:bodyPr/>
          <a:lstStyle/>
          <a:p>
            <a:r>
              <a:rPr lang="en-GB" dirty="0"/>
              <a:t>BIAS subtraction</a:t>
            </a:r>
          </a:p>
        </p:txBody>
      </p:sp>
      <p:sp>
        <p:nvSpPr>
          <p:cNvPr id="3" name="Textplatzhalter 2">
            <a:extLst>
              <a:ext uri="{FF2B5EF4-FFF2-40B4-BE49-F238E27FC236}">
                <a16:creationId xmlns:a16="http://schemas.microsoft.com/office/drawing/2014/main" id="{32635303-3318-D0D1-F7E5-039104F32D28}"/>
              </a:ext>
            </a:extLst>
          </p:cNvPr>
          <p:cNvSpPr>
            <a:spLocks noGrp="1"/>
          </p:cNvSpPr>
          <p:nvPr>
            <p:ph type="body" sz="quarter" idx="13"/>
          </p:nvPr>
        </p:nvSpPr>
        <p:spPr>
          <a:xfrm>
            <a:off x="936623" y="1577975"/>
            <a:ext cx="10199463" cy="4343400"/>
          </a:xfrm>
        </p:spPr>
        <p:txBody>
          <a:bodyPr/>
          <a:lstStyle/>
          <a:p>
            <a:pPr lvl="1"/>
            <a:r>
              <a:rPr lang="en-GB" dirty="0"/>
              <a:t>Detector electronics are set up to add a ~constant voltage to all pixels, thereby avoiding negative counts due to </a:t>
            </a:r>
            <a:r>
              <a:rPr lang="en-GB" dirty="0" err="1"/>
              <a:t>poisson</a:t>
            </a:r>
            <a:r>
              <a:rPr lang="en-GB" dirty="0"/>
              <a:t> nature of photon counting.</a:t>
            </a:r>
          </a:p>
          <a:p>
            <a:pPr lvl="1"/>
            <a:r>
              <a:rPr lang="en-GB" dirty="0"/>
              <a:t>This signal is known as the BIAS, which changes its base value and shape across the detector slightly, and needs to be removed.</a:t>
            </a:r>
          </a:p>
          <a:p>
            <a:pPr lvl="1"/>
            <a:r>
              <a:rPr lang="en-GB" dirty="0"/>
              <a:t>In-situ bias values is determined used some rows of the detector reserved for this, known as the pre- or over-scan regions.</a:t>
            </a:r>
          </a:p>
          <a:p>
            <a:pPr lvl="1"/>
            <a:r>
              <a:rPr lang="en-GB" dirty="0"/>
              <a:t>The overall shape of this signal is measured using BIAS frames, which are 0s exposures with the  shutter closed.</a:t>
            </a:r>
          </a:p>
        </p:txBody>
      </p:sp>
      <p:sp>
        <p:nvSpPr>
          <p:cNvPr id="4" name="Fußzeilenplatzhalter 3">
            <a:extLst>
              <a:ext uri="{FF2B5EF4-FFF2-40B4-BE49-F238E27FC236}">
                <a16:creationId xmlns:a16="http://schemas.microsoft.com/office/drawing/2014/main" id="{F5841546-E159-7279-3331-0E8D783BFD38}"/>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7E8FB73E-549F-3C83-C92A-12F35B3AE477}"/>
              </a:ext>
            </a:extLst>
          </p:cNvPr>
          <p:cNvSpPr>
            <a:spLocks noGrp="1"/>
          </p:cNvSpPr>
          <p:nvPr>
            <p:ph type="dt" sz="half" idx="2"/>
          </p:nvPr>
        </p:nvSpPr>
        <p:spPr/>
        <p:txBody>
          <a:bodyPr/>
          <a:lstStyle/>
          <a:p>
            <a:r>
              <a:rPr lang="en-US" dirty="0"/>
              <a:t>Data Classification: ESO PUBLIC</a:t>
            </a:r>
            <a:endParaRPr lang="en-GB" dirty="0"/>
          </a:p>
        </p:txBody>
      </p:sp>
    </p:spTree>
    <p:extLst>
      <p:ext uri="{BB962C8B-B14F-4D97-AF65-F5344CB8AC3E}">
        <p14:creationId xmlns:p14="http://schemas.microsoft.com/office/powerpoint/2010/main" val="239440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F6C02-F149-7DB9-4805-AB02999C7257}"/>
              </a:ext>
            </a:extLst>
          </p:cNvPr>
          <p:cNvSpPr>
            <a:spLocks noGrp="1"/>
          </p:cNvSpPr>
          <p:nvPr>
            <p:ph type="title"/>
          </p:nvPr>
        </p:nvSpPr>
        <p:spPr/>
        <p:txBody>
          <a:bodyPr/>
          <a:lstStyle/>
          <a:p>
            <a:r>
              <a:rPr lang="en-GB" dirty="0"/>
              <a:t>Pre- or over-scan subtraction</a:t>
            </a:r>
          </a:p>
        </p:txBody>
      </p:sp>
      <p:sp>
        <p:nvSpPr>
          <p:cNvPr id="4" name="Fußzeilenplatzhalter 3">
            <a:extLst>
              <a:ext uri="{FF2B5EF4-FFF2-40B4-BE49-F238E27FC236}">
                <a16:creationId xmlns:a16="http://schemas.microsoft.com/office/drawing/2014/main" id="{F5841546-E159-7279-3331-0E8D783BFD38}"/>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7E8FB73E-549F-3C83-C92A-12F35B3AE477}"/>
              </a:ext>
            </a:extLst>
          </p:cNvPr>
          <p:cNvSpPr>
            <a:spLocks noGrp="1"/>
          </p:cNvSpPr>
          <p:nvPr>
            <p:ph type="dt" sz="half" idx="2"/>
          </p:nvPr>
        </p:nvSpPr>
        <p:spPr/>
        <p:txBody>
          <a:bodyPr/>
          <a:lstStyle/>
          <a:p>
            <a:r>
              <a:rPr lang="en-US"/>
              <a:t>Data Classification: ESO PUBLIC</a:t>
            </a:r>
            <a:endParaRPr lang="en-GB" dirty="0"/>
          </a:p>
        </p:txBody>
      </p:sp>
      <p:sp>
        <p:nvSpPr>
          <p:cNvPr id="7" name="TextBox 6">
            <a:extLst>
              <a:ext uri="{FF2B5EF4-FFF2-40B4-BE49-F238E27FC236}">
                <a16:creationId xmlns:a16="http://schemas.microsoft.com/office/drawing/2014/main" id="{DD28D832-DE49-22A9-6E5E-DB398070DABF}"/>
              </a:ext>
            </a:extLst>
          </p:cNvPr>
          <p:cNvSpPr txBox="1"/>
          <p:nvPr/>
        </p:nvSpPr>
        <p:spPr>
          <a:xfrm>
            <a:off x="7264383" y="1500877"/>
            <a:ext cx="3384260" cy="323165"/>
          </a:xfrm>
          <a:prstGeom prst="rect">
            <a:avLst/>
          </a:prstGeom>
          <a:noFill/>
        </p:spPr>
        <p:txBody>
          <a:bodyPr wrap="none" rtlCol="0">
            <a:spAutoFit/>
          </a:bodyPr>
          <a:lstStyle/>
          <a:p>
            <a:r>
              <a:rPr lang="en-CL" sz="1500" dirty="0">
                <a:solidFill>
                  <a:schemeClr val="bg1"/>
                </a:solidFill>
              </a:rPr>
              <a:t>Spectroscopy enables astro</a:t>
            </a:r>
            <a:r>
              <a:rPr lang="en-CL" sz="1500" b="1" i="1" u="sng" dirty="0">
                <a:solidFill>
                  <a:schemeClr val="bg1"/>
                </a:solidFill>
              </a:rPr>
              <a:t>physics</a:t>
            </a:r>
            <a:r>
              <a:rPr lang="en-CL" sz="1500" dirty="0">
                <a:solidFill>
                  <a:schemeClr val="bg1"/>
                </a:solidFill>
              </a:rPr>
              <a:t>!!</a:t>
            </a:r>
          </a:p>
        </p:txBody>
      </p:sp>
      <p:pic>
        <p:nvPicPr>
          <p:cNvPr id="10" name="Picture 9">
            <a:extLst>
              <a:ext uri="{FF2B5EF4-FFF2-40B4-BE49-F238E27FC236}">
                <a16:creationId xmlns:a16="http://schemas.microsoft.com/office/drawing/2014/main" id="{7508C49F-4523-9DA0-B1A5-0C3AB2B0185F}"/>
              </a:ext>
            </a:extLst>
          </p:cNvPr>
          <p:cNvPicPr>
            <a:picLocks noChangeAspect="1"/>
          </p:cNvPicPr>
          <p:nvPr/>
        </p:nvPicPr>
        <p:blipFill>
          <a:blip r:embed="rId2"/>
          <a:stretch>
            <a:fillRect/>
          </a:stretch>
        </p:blipFill>
        <p:spPr>
          <a:xfrm>
            <a:off x="1075893" y="1313200"/>
            <a:ext cx="4911234" cy="4982219"/>
          </a:xfrm>
          <a:prstGeom prst="rect">
            <a:avLst/>
          </a:prstGeom>
        </p:spPr>
      </p:pic>
      <p:pic>
        <p:nvPicPr>
          <p:cNvPr id="11" name="Picture 10">
            <a:extLst>
              <a:ext uri="{FF2B5EF4-FFF2-40B4-BE49-F238E27FC236}">
                <a16:creationId xmlns:a16="http://schemas.microsoft.com/office/drawing/2014/main" id="{8EB7D885-5B85-A9A5-056C-C87F2D84FA62}"/>
              </a:ext>
            </a:extLst>
          </p:cNvPr>
          <p:cNvPicPr>
            <a:picLocks noChangeAspect="1"/>
          </p:cNvPicPr>
          <p:nvPr/>
        </p:nvPicPr>
        <p:blipFill>
          <a:blip r:embed="rId3"/>
          <a:stretch>
            <a:fillRect/>
          </a:stretch>
        </p:blipFill>
        <p:spPr>
          <a:xfrm>
            <a:off x="7477198" y="1948196"/>
            <a:ext cx="3142599" cy="1259871"/>
          </a:xfrm>
          <a:prstGeom prst="rect">
            <a:avLst/>
          </a:prstGeom>
        </p:spPr>
      </p:pic>
      <p:sp>
        <p:nvSpPr>
          <p:cNvPr id="12" name="Frame 11">
            <a:extLst>
              <a:ext uri="{FF2B5EF4-FFF2-40B4-BE49-F238E27FC236}">
                <a16:creationId xmlns:a16="http://schemas.microsoft.com/office/drawing/2014/main" id="{75357C69-0EBD-5BBB-8C12-A53B8C383974}"/>
              </a:ext>
            </a:extLst>
          </p:cNvPr>
          <p:cNvSpPr/>
          <p:nvPr/>
        </p:nvSpPr>
        <p:spPr>
          <a:xfrm>
            <a:off x="3079025" y="1296926"/>
            <a:ext cx="481195" cy="114534"/>
          </a:xfrm>
          <a:prstGeom prst="fram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3" name="Straight Arrow Connector 12">
            <a:extLst>
              <a:ext uri="{FF2B5EF4-FFF2-40B4-BE49-F238E27FC236}">
                <a16:creationId xmlns:a16="http://schemas.microsoft.com/office/drawing/2014/main" id="{362F0FEE-C09B-C162-0C2B-4A683CA83319}"/>
              </a:ext>
            </a:extLst>
          </p:cNvPr>
          <p:cNvCxnSpPr>
            <a:cxnSpLocks/>
            <a:stCxn id="12" idx="3"/>
            <a:endCxn id="11" idx="1"/>
          </p:cNvCxnSpPr>
          <p:nvPr/>
        </p:nvCxnSpPr>
        <p:spPr>
          <a:xfrm>
            <a:off x="3560220" y="1354193"/>
            <a:ext cx="3916978" cy="122393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952CD3-73CA-7F1C-3642-89BD388E4237}"/>
              </a:ext>
            </a:extLst>
          </p:cNvPr>
          <p:cNvPicPr>
            <a:picLocks noChangeAspect="1"/>
          </p:cNvPicPr>
          <p:nvPr/>
        </p:nvPicPr>
        <p:blipFill>
          <a:blip r:embed="rId4"/>
          <a:stretch>
            <a:fillRect/>
          </a:stretch>
        </p:blipFill>
        <p:spPr>
          <a:xfrm>
            <a:off x="7477157" y="4475057"/>
            <a:ext cx="3142030" cy="1266719"/>
          </a:xfrm>
          <a:prstGeom prst="rect">
            <a:avLst/>
          </a:prstGeom>
        </p:spPr>
      </p:pic>
      <p:sp>
        <p:nvSpPr>
          <p:cNvPr id="15" name="Frame 14">
            <a:extLst>
              <a:ext uri="{FF2B5EF4-FFF2-40B4-BE49-F238E27FC236}">
                <a16:creationId xmlns:a16="http://schemas.microsoft.com/office/drawing/2014/main" id="{D9B976D3-81A5-7C57-368F-E6F41CE1A64C}"/>
              </a:ext>
            </a:extLst>
          </p:cNvPr>
          <p:cNvSpPr/>
          <p:nvPr/>
        </p:nvSpPr>
        <p:spPr>
          <a:xfrm>
            <a:off x="3079025" y="6180885"/>
            <a:ext cx="481195" cy="114534"/>
          </a:xfrm>
          <a:prstGeom prst="fram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Arrow Connector 15">
            <a:extLst>
              <a:ext uri="{FF2B5EF4-FFF2-40B4-BE49-F238E27FC236}">
                <a16:creationId xmlns:a16="http://schemas.microsoft.com/office/drawing/2014/main" id="{25DD55F7-7FCC-4FD6-C676-F404FDFDDB25}"/>
              </a:ext>
            </a:extLst>
          </p:cNvPr>
          <p:cNvCxnSpPr>
            <a:cxnSpLocks/>
            <a:stCxn id="15" idx="3"/>
            <a:endCxn id="14" idx="1"/>
          </p:cNvCxnSpPr>
          <p:nvPr/>
        </p:nvCxnSpPr>
        <p:spPr>
          <a:xfrm flipV="1">
            <a:off x="3560220" y="5108417"/>
            <a:ext cx="3916937" cy="112973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9E79DCC8-4AB9-2436-CC63-AC2B874B49E1}"/>
              </a:ext>
            </a:extLst>
          </p:cNvPr>
          <p:cNvSpPr/>
          <p:nvPr/>
        </p:nvSpPr>
        <p:spPr>
          <a:xfrm>
            <a:off x="7374777" y="1966218"/>
            <a:ext cx="45719" cy="210713"/>
          </a:xfrm>
          <a:prstGeom prst="lef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A6BE558C-398A-CF98-33BA-321C408DFA70}"/>
              </a:ext>
            </a:extLst>
          </p:cNvPr>
          <p:cNvSpPr txBox="1"/>
          <p:nvPr/>
        </p:nvSpPr>
        <p:spPr>
          <a:xfrm>
            <a:off x="6572291" y="1869154"/>
            <a:ext cx="593130" cy="307777"/>
          </a:xfrm>
          <a:prstGeom prst="rect">
            <a:avLst/>
          </a:prstGeom>
          <a:solidFill>
            <a:schemeClr val="bg1">
              <a:lumMod val="85000"/>
            </a:schemeClr>
          </a:solidFill>
          <a:ln w="19050">
            <a:solidFill>
              <a:schemeClr val="bg1">
                <a:lumMod val="50000"/>
              </a:schemeClr>
            </a:solidFill>
          </a:ln>
        </p:spPr>
        <p:txBody>
          <a:bodyPr wrap="square" rtlCol="0">
            <a:spAutoFit/>
          </a:bodyPr>
          <a:lstStyle/>
          <a:p>
            <a:r>
              <a:rPr lang="en-US" sz="1400" dirty="0"/>
              <a:t>1 – 4</a:t>
            </a:r>
          </a:p>
        </p:txBody>
      </p:sp>
      <p:sp>
        <p:nvSpPr>
          <p:cNvPr id="19" name="Left Brace 18">
            <a:extLst>
              <a:ext uri="{FF2B5EF4-FFF2-40B4-BE49-F238E27FC236}">
                <a16:creationId xmlns:a16="http://schemas.microsoft.com/office/drawing/2014/main" id="{84BDF5A2-2BC3-F60B-24A8-B934E5AEEEA7}"/>
              </a:ext>
            </a:extLst>
          </p:cNvPr>
          <p:cNvSpPr/>
          <p:nvPr/>
        </p:nvSpPr>
        <p:spPr>
          <a:xfrm>
            <a:off x="7350046" y="5514531"/>
            <a:ext cx="45719" cy="210713"/>
          </a:xfrm>
          <a:prstGeom prst="lef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AD425584-C011-8E3F-6D05-AC7D82CE1204}"/>
              </a:ext>
            </a:extLst>
          </p:cNvPr>
          <p:cNvSpPr txBox="1"/>
          <p:nvPr/>
        </p:nvSpPr>
        <p:spPr>
          <a:xfrm>
            <a:off x="6075250" y="5619887"/>
            <a:ext cx="1186672" cy="307777"/>
          </a:xfrm>
          <a:prstGeom prst="rect">
            <a:avLst/>
          </a:prstGeom>
          <a:solidFill>
            <a:schemeClr val="bg1">
              <a:lumMod val="85000"/>
            </a:schemeClr>
          </a:solidFill>
          <a:ln w="19050">
            <a:solidFill>
              <a:schemeClr val="bg1">
                <a:lumMod val="50000"/>
              </a:schemeClr>
            </a:solidFill>
          </a:ln>
        </p:spPr>
        <p:txBody>
          <a:bodyPr wrap="square" rtlCol="0">
            <a:spAutoFit/>
          </a:bodyPr>
          <a:lstStyle/>
          <a:p>
            <a:r>
              <a:rPr lang="en-US" sz="1400" dirty="0"/>
              <a:t>1021 – 1024</a:t>
            </a:r>
          </a:p>
        </p:txBody>
      </p:sp>
      <p:sp>
        <p:nvSpPr>
          <p:cNvPr id="21" name="Title 1">
            <a:extLst>
              <a:ext uri="{FF2B5EF4-FFF2-40B4-BE49-F238E27FC236}">
                <a16:creationId xmlns:a16="http://schemas.microsoft.com/office/drawing/2014/main" id="{5C8CECEC-821C-4401-CF1E-47A21713734F}"/>
              </a:ext>
            </a:extLst>
          </p:cNvPr>
          <p:cNvSpPr txBox="1">
            <a:spLocks/>
          </p:cNvSpPr>
          <p:nvPr/>
        </p:nvSpPr>
        <p:spPr>
          <a:xfrm>
            <a:off x="7264327" y="3515918"/>
            <a:ext cx="3447204" cy="70320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We remove the </a:t>
            </a:r>
            <a:r>
              <a:rPr lang="en-US" sz="1800" dirty="0" err="1"/>
              <a:t>overscan</a:t>
            </a:r>
            <a:r>
              <a:rPr lang="en-US" sz="1800" dirty="0"/>
              <a:t> by </a:t>
            </a:r>
          </a:p>
          <a:p>
            <a:pPr algn="ctr"/>
            <a:r>
              <a:rPr lang="en-US" sz="1800" dirty="0"/>
              <a:t>fitting a constant value to it</a:t>
            </a:r>
          </a:p>
          <a:p>
            <a:pPr algn="ctr"/>
            <a:endParaRPr lang="en-US" sz="1800" dirty="0"/>
          </a:p>
          <a:p>
            <a:pPr algn="ctr"/>
            <a:endParaRPr lang="en-US" sz="2000" dirty="0"/>
          </a:p>
          <a:p>
            <a:pPr algn="ctr"/>
            <a:endParaRPr lang="en-US" sz="1800" dirty="0">
              <a:solidFill>
                <a:srgbClr val="009C47"/>
              </a:solidFill>
              <a:latin typeface="+mn-lt"/>
            </a:endParaRPr>
          </a:p>
        </p:txBody>
      </p:sp>
    </p:spTree>
    <p:extLst>
      <p:ext uri="{BB962C8B-B14F-4D97-AF65-F5344CB8AC3E}">
        <p14:creationId xmlns:p14="http://schemas.microsoft.com/office/powerpoint/2010/main" val="2050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19"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BIAS subtraction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pic>
        <p:nvPicPr>
          <p:cNvPr id="3" name="Picture 2">
            <a:extLst>
              <a:ext uri="{FF2B5EF4-FFF2-40B4-BE49-F238E27FC236}">
                <a16:creationId xmlns:a16="http://schemas.microsoft.com/office/drawing/2014/main" id="{6E64B805-9FA6-830D-5193-40F0EAA449EF}"/>
              </a:ext>
            </a:extLst>
          </p:cNvPr>
          <p:cNvPicPr>
            <a:picLocks noChangeAspect="1"/>
          </p:cNvPicPr>
          <p:nvPr/>
        </p:nvPicPr>
        <p:blipFill>
          <a:blip r:embed="rId2"/>
          <a:stretch>
            <a:fillRect/>
          </a:stretch>
        </p:blipFill>
        <p:spPr>
          <a:xfrm>
            <a:off x="1875198" y="2495276"/>
            <a:ext cx="2774950" cy="2794000"/>
          </a:xfrm>
          <a:prstGeom prst="rect">
            <a:avLst/>
          </a:prstGeom>
        </p:spPr>
      </p:pic>
      <p:pic>
        <p:nvPicPr>
          <p:cNvPr id="5" name="Picture 4">
            <a:extLst>
              <a:ext uri="{FF2B5EF4-FFF2-40B4-BE49-F238E27FC236}">
                <a16:creationId xmlns:a16="http://schemas.microsoft.com/office/drawing/2014/main" id="{B9F6903D-BC2C-FE37-4D36-B418879F418B}"/>
              </a:ext>
            </a:extLst>
          </p:cNvPr>
          <p:cNvPicPr>
            <a:picLocks noChangeAspect="1"/>
          </p:cNvPicPr>
          <p:nvPr/>
        </p:nvPicPr>
        <p:blipFill>
          <a:blip r:embed="rId2"/>
          <a:stretch>
            <a:fillRect/>
          </a:stretch>
        </p:blipFill>
        <p:spPr>
          <a:xfrm>
            <a:off x="2027598" y="2647676"/>
            <a:ext cx="2774950" cy="2794000"/>
          </a:xfrm>
          <a:prstGeom prst="rect">
            <a:avLst/>
          </a:prstGeom>
        </p:spPr>
      </p:pic>
      <p:pic>
        <p:nvPicPr>
          <p:cNvPr id="7" name="Picture 6">
            <a:extLst>
              <a:ext uri="{FF2B5EF4-FFF2-40B4-BE49-F238E27FC236}">
                <a16:creationId xmlns:a16="http://schemas.microsoft.com/office/drawing/2014/main" id="{E277A64E-57D3-F87A-5967-5E065B3FB4DE}"/>
              </a:ext>
            </a:extLst>
          </p:cNvPr>
          <p:cNvPicPr>
            <a:picLocks noChangeAspect="1"/>
          </p:cNvPicPr>
          <p:nvPr/>
        </p:nvPicPr>
        <p:blipFill>
          <a:blip r:embed="rId2"/>
          <a:stretch>
            <a:fillRect/>
          </a:stretch>
        </p:blipFill>
        <p:spPr>
          <a:xfrm>
            <a:off x="2179998" y="2800076"/>
            <a:ext cx="2774950" cy="2794000"/>
          </a:xfrm>
          <a:prstGeom prst="rect">
            <a:avLst/>
          </a:prstGeom>
        </p:spPr>
      </p:pic>
      <p:pic>
        <p:nvPicPr>
          <p:cNvPr id="9" name="Picture 8">
            <a:extLst>
              <a:ext uri="{FF2B5EF4-FFF2-40B4-BE49-F238E27FC236}">
                <a16:creationId xmlns:a16="http://schemas.microsoft.com/office/drawing/2014/main" id="{A4E2F504-F0AD-2B75-F7BD-FD961E1C3CD5}"/>
              </a:ext>
            </a:extLst>
          </p:cNvPr>
          <p:cNvPicPr>
            <a:picLocks noChangeAspect="1"/>
          </p:cNvPicPr>
          <p:nvPr/>
        </p:nvPicPr>
        <p:blipFill>
          <a:blip r:embed="rId2"/>
          <a:stretch>
            <a:fillRect/>
          </a:stretch>
        </p:blipFill>
        <p:spPr>
          <a:xfrm>
            <a:off x="2332398" y="2952476"/>
            <a:ext cx="2774950" cy="2794000"/>
          </a:xfrm>
          <a:prstGeom prst="rect">
            <a:avLst/>
          </a:prstGeom>
        </p:spPr>
      </p:pic>
      <p:pic>
        <p:nvPicPr>
          <p:cNvPr id="11" name="Picture 10">
            <a:extLst>
              <a:ext uri="{FF2B5EF4-FFF2-40B4-BE49-F238E27FC236}">
                <a16:creationId xmlns:a16="http://schemas.microsoft.com/office/drawing/2014/main" id="{C37119BA-66A9-D2A8-BC22-85C234878617}"/>
              </a:ext>
            </a:extLst>
          </p:cNvPr>
          <p:cNvPicPr>
            <a:picLocks noChangeAspect="1"/>
          </p:cNvPicPr>
          <p:nvPr/>
        </p:nvPicPr>
        <p:blipFill>
          <a:blip r:embed="rId3"/>
          <a:stretch>
            <a:fillRect/>
          </a:stretch>
        </p:blipFill>
        <p:spPr>
          <a:xfrm>
            <a:off x="6189363" y="845322"/>
            <a:ext cx="2761258" cy="2794000"/>
          </a:xfrm>
          <a:prstGeom prst="rect">
            <a:avLst/>
          </a:prstGeom>
        </p:spPr>
      </p:pic>
      <p:sp>
        <p:nvSpPr>
          <p:cNvPr id="16" name="Title 1">
            <a:extLst>
              <a:ext uri="{FF2B5EF4-FFF2-40B4-BE49-F238E27FC236}">
                <a16:creationId xmlns:a16="http://schemas.microsoft.com/office/drawing/2014/main" id="{562042C8-CBE0-A3E2-A64D-F159B1A9C421}"/>
              </a:ext>
            </a:extLst>
          </p:cNvPr>
          <p:cNvSpPr txBox="1">
            <a:spLocks/>
          </p:cNvSpPr>
          <p:nvPr/>
        </p:nvSpPr>
        <p:spPr>
          <a:xfrm>
            <a:off x="2475695" y="3449627"/>
            <a:ext cx="2488356" cy="37939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Individual Bias Frames</a:t>
            </a:r>
            <a:endParaRPr lang="en-US" sz="1800" dirty="0">
              <a:solidFill>
                <a:srgbClr val="009C47"/>
              </a:solidFill>
              <a:latin typeface="+mn-lt"/>
            </a:endParaRPr>
          </a:p>
        </p:txBody>
      </p:sp>
      <p:sp>
        <p:nvSpPr>
          <p:cNvPr id="17" name="Right Arrow 16">
            <a:extLst>
              <a:ext uri="{FF2B5EF4-FFF2-40B4-BE49-F238E27FC236}">
                <a16:creationId xmlns:a16="http://schemas.microsoft.com/office/drawing/2014/main" id="{241A14A2-CF7B-8EC7-305E-1BA7677CCCF8}"/>
              </a:ext>
            </a:extLst>
          </p:cNvPr>
          <p:cNvSpPr/>
          <p:nvPr/>
        </p:nvSpPr>
        <p:spPr>
          <a:xfrm rot="19404084">
            <a:off x="4758688" y="2201281"/>
            <a:ext cx="1456447" cy="1065228"/>
          </a:xfrm>
          <a:prstGeom prst="rightArrow">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0F70BBBF-8BF3-EF12-8D02-8EE22D758ABA}"/>
              </a:ext>
            </a:extLst>
          </p:cNvPr>
          <p:cNvPicPr>
            <a:picLocks noChangeAspect="1"/>
          </p:cNvPicPr>
          <p:nvPr/>
        </p:nvPicPr>
        <p:blipFill>
          <a:blip r:embed="rId4"/>
          <a:stretch>
            <a:fillRect/>
          </a:stretch>
        </p:blipFill>
        <p:spPr>
          <a:xfrm>
            <a:off x="7793850" y="4022934"/>
            <a:ext cx="2313542" cy="1723542"/>
          </a:xfrm>
          <a:prstGeom prst="rect">
            <a:avLst/>
          </a:prstGeom>
        </p:spPr>
      </p:pic>
      <p:pic>
        <p:nvPicPr>
          <p:cNvPr id="19" name="Picture 18">
            <a:extLst>
              <a:ext uri="{FF2B5EF4-FFF2-40B4-BE49-F238E27FC236}">
                <a16:creationId xmlns:a16="http://schemas.microsoft.com/office/drawing/2014/main" id="{9131E4DF-A724-08C3-D905-C401827654BE}"/>
              </a:ext>
            </a:extLst>
          </p:cNvPr>
          <p:cNvPicPr>
            <a:picLocks noChangeAspect="1"/>
          </p:cNvPicPr>
          <p:nvPr/>
        </p:nvPicPr>
        <p:blipFill>
          <a:blip r:embed="rId5"/>
          <a:stretch>
            <a:fillRect/>
          </a:stretch>
        </p:blipFill>
        <p:spPr>
          <a:xfrm>
            <a:off x="5571901" y="4041788"/>
            <a:ext cx="2113802" cy="1709231"/>
          </a:xfrm>
          <a:prstGeom prst="rect">
            <a:avLst/>
          </a:prstGeom>
        </p:spPr>
      </p:pic>
      <p:sp>
        <p:nvSpPr>
          <p:cNvPr id="20" name="Rectangle 19">
            <a:extLst>
              <a:ext uri="{FF2B5EF4-FFF2-40B4-BE49-F238E27FC236}">
                <a16:creationId xmlns:a16="http://schemas.microsoft.com/office/drawing/2014/main" id="{8864249F-0976-B176-E031-9FB920B2F925}"/>
              </a:ext>
            </a:extLst>
          </p:cNvPr>
          <p:cNvSpPr/>
          <p:nvPr/>
        </p:nvSpPr>
        <p:spPr>
          <a:xfrm>
            <a:off x="7537103" y="845322"/>
            <a:ext cx="152400" cy="2794000"/>
          </a:xfrm>
          <a:prstGeom prst="rect">
            <a:avLst/>
          </a:prstGeom>
          <a:noFill/>
          <a:ln w="254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AE31548-D7A4-E966-8290-64FC08E8A555}"/>
              </a:ext>
            </a:extLst>
          </p:cNvPr>
          <p:cNvSpPr txBox="1">
            <a:spLocks/>
          </p:cNvSpPr>
          <p:nvPr/>
        </p:nvSpPr>
        <p:spPr>
          <a:xfrm>
            <a:off x="6313979" y="887110"/>
            <a:ext cx="2488356" cy="3793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Combined Bias</a:t>
            </a:r>
          </a:p>
          <a:p>
            <a:pPr algn="ctr"/>
            <a:r>
              <a:rPr lang="en-US" sz="1800" dirty="0" err="1"/>
              <a:t>cr_reject</a:t>
            </a:r>
            <a:endParaRPr lang="en-US" sz="1800" dirty="0">
              <a:solidFill>
                <a:srgbClr val="009C47"/>
              </a:solidFill>
              <a:latin typeface="+mn-lt"/>
            </a:endParaRPr>
          </a:p>
        </p:txBody>
      </p:sp>
      <p:sp>
        <p:nvSpPr>
          <p:cNvPr id="22" name="Rectangle 21">
            <a:extLst>
              <a:ext uri="{FF2B5EF4-FFF2-40B4-BE49-F238E27FC236}">
                <a16:creationId xmlns:a16="http://schemas.microsoft.com/office/drawing/2014/main" id="{B9889DCB-8076-10DC-2512-3DC3C6A499AE}"/>
              </a:ext>
            </a:extLst>
          </p:cNvPr>
          <p:cNvSpPr/>
          <p:nvPr/>
        </p:nvSpPr>
        <p:spPr>
          <a:xfrm>
            <a:off x="6189363" y="1530447"/>
            <a:ext cx="2756862" cy="294541"/>
          </a:xfrm>
          <a:prstGeom prst="rect">
            <a:avLst/>
          </a:prstGeom>
          <a:noFill/>
          <a:ln w="254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4C6D31-59C3-6A92-52CD-A8F484889F00}"/>
              </a:ext>
            </a:extLst>
          </p:cNvPr>
          <p:cNvSpPr/>
          <p:nvPr/>
        </p:nvSpPr>
        <p:spPr>
          <a:xfrm>
            <a:off x="6190934" y="2757505"/>
            <a:ext cx="2756862" cy="294541"/>
          </a:xfrm>
          <a:prstGeom prst="rect">
            <a:avLst/>
          </a:prstGeom>
          <a:noFill/>
          <a:ln w="254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FCDAFF21-7CED-254A-C57B-9A4D04E0D9F3}"/>
              </a:ext>
            </a:extLst>
          </p:cNvPr>
          <p:cNvSpPr/>
          <p:nvPr/>
        </p:nvSpPr>
        <p:spPr>
          <a:xfrm>
            <a:off x="6524008" y="3635918"/>
            <a:ext cx="1074656" cy="678730"/>
          </a:xfrm>
          <a:custGeom>
            <a:avLst/>
            <a:gdLst>
              <a:gd name="connsiteX0" fmla="*/ 1074656 w 1074656"/>
              <a:gd name="connsiteY0" fmla="*/ 0 h 678730"/>
              <a:gd name="connsiteX1" fmla="*/ 395926 w 1074656"/>
              <a:gd name="connsiteY1" fmla="*/ 197963 h 678730"/>
              <a:gd name="connsiteX2" fmla="*/ 0 w 1074656"/>
              <a:gd name="connsiteY2" fmla="*/ 678730 h 678730"/>
            </a:gdLst>
            <a:ahLst/>
            <a:cxnLst>
              <a:cxn ang="0">
                <a:pos x="connsiteX0" y="connsiteY0"/>
              </a:cxn>
              <a:cxn ang="0">
                <a:pos x="connsiteX1" y="connsiteY1"/>
              </a:cxn>
              <a:cxn ang="0">
                <a:pos x="connsiteX2" y="connsiteY2"/>
              </a:cxn>
            </a:cxnLst>
            <a:rect l="l" t="t" r="r" b="b"/>
            <a:pathLst>
              <a:path w="1074656" h="678730">
                <a:moveTo>
                  <a:pt x="1074656" y="0"/>
                </a:moveTo>
                <a:cubicBezTo>
                  <a:pt x="824845" y="42420"/>
                  <a:pt x="575035" y="84841"/>
                  <a:pt x="395926" y="197963"/>
                </a:cubicBezTo>
                <a:cubicBezTo>
                  <a:pt x="216817" y="311085"/>
                  <a:pt x="108408" y="494907"/>
                  <a:pt x="0" y="67873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1896BA93-5CBB-A130-519D-529327D4A6D0}"/>
              </a:ext>
            </a:extLst>
          </p:cNvPr>
          <p:cNvSpPr/>
          <p:nvPr/>
        </p:nvSpPr>
        <p:spPr>
          <a:xfrm>
            <a:off x="8937270" y="1665716"/>
            <a:ext cx="1296337" cy="2639505"/>
          </a:xfrm>
          <a:custGeom>
            <a:avLst/>
            <a:gdLst>
              <a:gd name="connsiteX0" fmla="*/ 0 w 1296337"/>
              <a:gd name="connsiteY0" fmla="*/ 0 h 2639505"/>
              <a:gd name="connsiteX1" fmla="*/ 1291472 w 1296337"/>
              <a:gd name="connsiteY1" fmla="*/ 1046376 h 2639505"/>
              <a:gd name="connsiteX2" fmla="*/ 471340 w 1296337"/>
              <a:gd name="connsiteY2" fmla="*/ 2639505 h 2639505"/>
              <a:gd name="connsiteX3" fmla="*/ 471340 w 1296337"/>
              <a:gd name="connsiteY3" fmla="*/ 2639505 h 2639505"/>
              <a:gd name="connsiteX4" fmla="*/ 471340 w 1296337"/>
              <a:gd name="connsiteY4" fmla="*/ 2639505 h 263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337" h="2639505">
                <a:moveTo>
                  <a:pt x="0" y="0"/>
                </a:moveTo>
                <a:cubicBezTo>
                  <a:pt x="606457" y="303229"/>
                  <a:pt x="1212915" y="606459"/>
                  <a:pt x="1291472" y="1046376"/>
                </a:cubicBezTo>
                <a:cubicBezTo>
                  <a:pt x="1370029" y="1486293"/>
                  <a:pt x="471340" y="2639505"/>
                  <a:pt x="471340" y="2639505"/>
                </a:cubicBezTo>
                <a:lnTo>
                  <a:pt x="471340" y="2639505"/>
                </a:lnTo>
                <a:lnTo>
                  <a:pt x="471340" y="2639505"/>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2DD2508E-80E3-42BB-6D16-1FB16C3DDCFC}"/>
              </a:ext>
            </a:extLst>
          </p:cNvPr>
          <p:cNvSpPr/>
          <p:nvPr/>
        </p:nvSpPr>
        <p:spPr>
          <a:xfrm>
            <a:off x="8937270" y="2910054"/>
            <a:ext cx="1931599" cy="2422689"/>
          </a:xfrm>
          <a:custGeom>
            <a:avLst/>
            <a:gdLst>
              <a:gd name="connsiteX0" fmla="*/ 0 w 1931599"/>
              <a:gd name="connsiteY0" fmla="*/ 0 h 2422689"/>
              <a:gd name="connsiteX1" fmla="*/ 1885361 w 1931599"/>
              <a:gd name="connsiteY1" fmla="*/ 970961 h 2422689"/>
              <a:gd name="connsiteX2" fmla="*/ 1168924 w 1931599"/>
              <a:gd name="connsiteY2" fmla="*/ 2422689 h 2422689"/>
            </a:gdLst>
            <a:ahLst/>
            <a:cxnLst>
              <a:cxn ang="0">
                <a:pos x="connsiteX0" y="connsiteY0"/>
              </a:cxn>
              <a:cxn ang="0">
                <a:pos x="connsiteX1" y="connsiteY1"/>
              </a:cxn>
              <a:cxn ang="0">
                <a:pos x="connsiteX2" y="connsiteY2"/>
              </a:cxn>
            </a:cxnLst>
            <a:rect l="l" t="t" r="r" b="b"/>
            <a:pathLst>
              <a:path w="1931599" h="2422689">
                <a:moveTo>
                  <a:pt x="0" y="0"/>
                </a:moveTo>
                <a:cubicBezTo>
                  <a:pt x="845270" y="283590"/>
                  <a:pt x="1690540" y="567180"/>
                  <a:pt x="1885361" y="970961"/>
                </a:cubicBezTo>
                <a:cubicBezTo>
                  <a:pt x="2080182" y="1374742"/>
                  <a:pt x="1624553" y="1898715"/>
                  <a:pt x="1168924" y="2422689"/>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91152CF5-C86B-4442-E0CA-1B302C0F1349}"/>
              </a:ext>
            </a:extLst>
          </p:cNvPr>
          <p:cNvSpPr txBox="1">
            <a:spLocks/>
          </p:cNvSpPr>
          <p:nvPr/>
        </p:nvSpPr>
        <p:spPr>
          <a:xfrm>
            <a:off x="6020353" y="5861233"/>
            <a:ext cx="3514809" cy="3793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dirty="0"/>
              <a:t>Master Bias</a:t>
            </a:r>
          </a:p>
          <a:p>
            <a:pPr algn="ctr"/>
            <a:r>
              <a:rPr lang="en-US" sz="1800" dirty="0"/>
              <a:t>Line-by-line fit along both axes</a:t>
            </a:r>
            <a:endParaRPr lang="en-US" sz="1800" dirty="0">
              <a:solidFill>
                <a:srgbClr val="009C47"/>
              </a:solidFill>
              <a:latin typeface="+mn-lt"/>
            </a:endParaRPr>
          </a:p>
        </p:txBody>
      </p:sp>
    </p:spTree>
    <p:extLst>
      <p:ext uri="{BB962C8B-B14F-4D97-AF65-F5344CB8AC3E}">
        <p14:creationId xmlns:p14="http://schemas.microsoft.com/office/powerpoint/2010/main" val="41794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p:bldP spid="22" grpId="0" animBg="1"/>
      <p:bldP spid="23" grpId="0" animBg="1"/>
      <p:bldP spid="24" grpId="0" animBg="1"/>
      <p:bldP spid="25" grpId="0" animBg="1"/>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DARK</a:t>
            </a:r>
            <a:endParaRPr lang="de-CH" sz="2000"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696089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ED21B-62BD-DED6-FB41-8759CF4CCF0C}"/>
              </a:ext>
            </a:extLst>
          </p:cNvPr>
          <p:cNvSpPr>
            <a:spLocks noGrp="1"/>
          </p:cNvSpPr>
          <p:nvPr>
            <p:ph type="title"/>
          </p:nvPr>
        </p:nvSpPr>
        <p:spPr/>
        <p:txBody>
          <a:bodyPr/>
          <a:lstStyle/>
          <a:p>
            <a:r>
              <a:rPr lang="en-GB" dirty="0"/>
              <a:t>DARK subtraction</a:t>
            </a:r>
          </a:p>
        </p:txBody>
      </p:sp>
      <p:sp>
        <p:nvSpPr>
          <p:cNvPr id="4" name="Fußzeilenplatzhalter 3">
            <a:extLst>
              <a:ext uri="{FF2B5EF4-FFF2-40B4-BE49-F238E27FC236}">
                <a16:creationId xmlns:a16="http://schemas.microsoft.com/office/drawing/2014/main" id="{821CD958-F3A3-A930-A466-3221C210CAB0}"/>
              </a:ext>
            </a:extLst>
          </p:cNvPr>
          <p:cNvSpPr>
            <a:spLocks noGrp="1"/>
          </p:cNvSpPr>
          <p:nvPr>
            <p:ph type="ftr" sz="quarter" idx="11"/>
          </p:nvPr>
        </p:nvSpPr>
        <p:spPr/>
        <p:txBody>
          <a:bodyPr/>
          <a:lstStyle/>
          <a:p>
            <a:r>
              <a:rPr lang="en-US"/>
              <a:t>La Silla Observing School 2026</a:t>
            </a:r>
            <a:endParaRPr lang="de-CH" i="1"/>
          </a:p>
        </p:txBody>
      </p:sp>
      <p:sp>
        <p:nvSpPr>
          <p:cNvPr id="6" name="Datumsplatzhalter 5">
            <a:extLst>
              <a:ext uri="{FF2B5EF4-FFF2-40B4-BE49-F238E27FC236}">
                <a16:creationId xmlns:a16="http://schemas.microsoft.com/office/drawing/2014/main" id="{ADF85E26-B4CE-885F-8842-58A79EB8F570}"/>
              </a:ext>
            </a:extLst>
          </p:cNvPr>
          <p:cNvSpPr>
            <a:spLocks noGrp="1"/>
          </p:cNvSpPr>
          <p:nvPr>
            <p:ph type="dt" sz="half" idx="2"/>
          </p:nvPr>
        </p:nvSpPr>
        <p:spPr/>
        <p:txBody>
          <a:bodyPr/>
          <a:lstStyle/>
          <a:p>
            <a:r>
              <a:rPr lang="en-US"/>
              <a:t>Data Classification: ESO PUBLIC</a:t>
            </a:r>
            <a:endParaRPr lang="en-GB" dirty="0"/>
          </a:p>
        </p:txBody>
      </p:sp>
      <p:sp>
        <p:nvSpPr>
          <p:cNvPr id="5" name="Textplatzhalter 2">
            <a:extLst>
              <a:ext uri="{FF2B5EF4-FFF2-40B4-BE49-F238E27FC236}">
                <a16:creationId xmlns:a16="http://schemas.microsoft.com/office/drawing/2014/main" id="{F993CD79-C21A-5E5E-202E-91E5D97B4CE8}"/>
              </a:ext>
            </a:extLst>
          </p:cNvPr>
          <p:cNvSpPr>
            <a:spLocks noGrp="1"/>
          </p:cNvSpPr>
          <p:nvPr>
            <p:ph type="body" sz="quarter" idx="13"/>
          </p:nvPr>
        </p:nvSpPr>
        <p:spPr>
          <a:xfrm>
            <a:off x="936623" y="1614551"/>
            <a:ext cx="10199463" cy="4343400"/>
          </a:xfrm>
        </p:spPr>
        <p:txBody>
          <a:bodyPr/>
          <a:lstStyle/>
          <a:p>
            <a:pPr lvl="1"/>
            <a:r>
              <a:rPr lang="en-US" dirty="0"/>
              <a:t>Atoms in the silicon lattice vibrate and jostle each other due to their thermal energy, which excite electrons into the conduction band, even in the absence of light. The result is a pool of electrons which appears in every pixel. This signal is </a:t>
            </a:r>
            <a:r>
              <a:rPr lang="en-US" b="1" dirty="0"/>
              <a:t>dark current.</a:t>
            </a:r>
            <a:r>
              <a:rPr lang="en-US" dirty="0"/>
              <a:t> </a:t>
            </a:r>
          </a:p>
          <a:p>
            <a:pPr lvl="1"/>
            <a:r>
              <a:rPr lang="en-US" dirty="0"/>
              <a:t>Some pixels collect many more of these </a:t>
            </a:r>
            <a:r>
              <a:rPr lang="en-US" i="1" dirty="0"/>
              <a:t>thermal electrons</a:t>
            </a:r>
            <a:r>
              <a:rPr lang="en-US" dirty="0"/>
              <a:t> due to local imperfections in the crystal lattice: we call them </a:t>
            </a:r>
            <a:r>
              <a:rPr lang="en-US" b="1" dirty="0"/>
              <a:t>hot pixels</a:t>
            </a:r>
            <a:r>
              <a:rPr lang="en-US" dirty="0"/>
              <a:t>.</a:t>
            </a:r>
          </a:p>
          <a:p>
            <a:pPr lvl="1"/>
            <a:r>
              <a:rPr lang="en-US" dirty="0"/>
              <a:t>The level of the dark current depends on the temperature of the silicon. The colder the chip, the smaller the thermal motions, and the fewer the electrons knocked free by collisions. </a:t>
            </a:r>
          </a:p>
          <a:p>
            <a:pPr lvl="1"/>
            <a:r>
              <a:rPr lang="en-US" dirty="0"/>
              <a:t>Dark current is an </a:t>
            </a:r>
            <a:r>
              <a:rPr lang="en-US" b="1" dirty="0"/>
              <a:t>additive</a:t>
            </a:r>
            <a:r>
              <a:rPr lang="en-US" dirty="0"/>
              <a:t> source of signal, and its removal is referred to as </a:t>
            </a:r>
            <a:r>
              <a:rPr lang="en-US" b="1" dirty="0"/>
              <a:t>dark subtraction</a:t>
            </a:r>
            <a:r>
              <a:rPr lang="en-US" dirty="0"/>
              <a:t>. </a:t>
            </a:r>
            <a:endParaRPr lang="en-GB" dirty="0"/>
          </a:p>
        </p:txBody>
      </p:sp>
    </p:spTree>
    <p:extLst>
      <p:ext uri="{BB962C8B-B14F-4D97-AF65-F5344CB8AC3E}">
        <p14:creationId xmlns:p14="http://schemas.microsoft.com/office/powerpoint/2010/main" val="113853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E386B6-BED9-BC4F-136B-F9D2EC9E04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0" imgH="409" progId="TCLayout.ActiveDocument.1">
                  <p:embed/>
                </p:oleObj>
              </mc:Choice>
              <mc:Fallback>
                <p:oleObj name="think-cell Folie" r:id="rId3" imgW="410" imgH="409" progId="TCLayout.ActiveDocument.1">
                  <p:embed/>
                  <p:pic>
                    <p:nvPicPr>
                      <p:cNvPr id="3" name="Objekt 2" hidden="1">
                        <a:extLst>
                          <a:ext uri="{FF2B5EF4-FFF2-40B4-BE49-F238E27FC236}">
                            <a16:creationId xmlns:a16="http://schemas.microsoft.com/office/drawing/2014/main" id="{74E386B6-BED9-BC4F-136B-F9D2EC9E04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FC5C6FCB-60B4-40F6-72F3-4B4E92368320}"/>
              </a:ext>
            </a:extLst>
          </p:cNvPr>
          <p:cNvSpPr>
            <a:spLocks noGrp="1"/>
          </p:cNvSpPr>
          <p:nvPr>
            <p:ph type="ctrTitle"/>
          </p:nvPr>
        </p:nvSpPr>
        <p:spPr/>
        <p:txBody>
          <a:bodyPr/>
          <a:lstStyle/>
          <a:p>
            <a:r>
              <a:rPr lang="en-US" dirty="0"/>
              <a:t>FLATFIELD</a:t>
            </a:r>
            <a:endParaRPr lang="de-CH" sz="2000" dirty="0"/>
          </a:p>
        </p:txBody>
      </p:sp>
      <p:sp>
        <p:nvSpPr>
          <p:cNvPr id="4" name="Datumsplatzhalter 3">
            <a:extLst>
              <a:ext uri="{FF2B5EF4-FFF2-40B4-BE49-F238E27FC236}">
                <a16:creationId xmlns:a16="http://schemas.microsoft.com/office/drawing/2014/main" id="{B3D6314A-EF0D-D32F-B4DD-FB0C43B2BECB}"/>
              </a:ext>
            </a:extLst>
          </p:cNvPr>
          <p:cNvSpPr>
            <a:spLocks noGrp="1"/>
          </p:cNvSpPr>
          <p:nvPr>
            <p:ph type="dt" sz="half" idx="2"/>
          </p:nvPr>
        </p:nvSpPr>
        <p:spPr/>
        <p:txBody>
          <a:bodyPr/>
          <a:lstStyle/>
          <a:p>
            <a:r>
              <a:rPr lang="en-US"/>
              <a:t>Data Classification: ESO PUBLIC</a:t>
            </a:r>
            <a:endParaRPr lang="en-GB" dirty="0"/>
          </a:p>
        </p:txBody>
      </p:sp>
    </p:spTree>
    <p:extLst>
      <p:ext uri="{BB962C8B-B14F-4D97-AF65-F5344CB8AC3E}">
        <p14:creationId xmlns:p14="http://schemas.microsoft.com/office/powerpoint/2010/main" val="1380518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a:dk1>
        <a:srgbClr val="000000"/>
      </a:dk1>
      <a:lt1>
        <a:sysClr val="window" lastClr="FFFFFF"/>
      </a:lt1>
      <a:dk2>
        <a:srgbClr val="0077BE"/>
      </a:dk2>
      <a:lt2>
        <a:srgbClr val="FFA300"/>
      </a:lt2>
      <a:accent1>
        <a:srgbClr val="094168"/>
      </a:accent1>
      <a:accent2>
        <a:srgbClr val="00AAE3"/>
      </a:accent2>
      <a:accent3>
        <a:srgbClr val="C9E7FB"/>
      </a:accent3>
      <a:accent4>
        <a:srgbClr val="825C00"/>
      </a:accent4>
      <a:accent5>
        <a:srgbClr val="AE7800"/>
      </a:accent5>
      <a:accent6>
        <a:srgbClr val="FDDE54"/>
      </a:accent6>
      <a:hlink>
        <a:srgbClr val="000000"/>
      </a:hlink>
      <a:folHlink>
        <a:srgbClr val="000000"/>
      </a:folHlink>
    </a:clrScheme>
    <a:fontScheme name="E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ción1" id="{07E3C701-C1CA-E443-A19A-FCBDF6A00C26}" vid="{85DF098B-8721-0B48-BF4B-89EA1A0FCC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3181</TotalTime>
  <Words>1123</Words>
  <Application>Microsoft Macintosh PowerPoint</Application>
  <PresentationFormat>Widescreen</PresentationFormat>
  <Paragraphs>159</Paragraphs>
  <Slides>26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Cambria Math</vt:lpstr>
      <vt:lpstr>Georgia</vt:lpstr>
      <vt:lpstr>Helvetica</vt:lpstr>
      <vt:lpstr>Office</vt:lpstr>
      <vt:lpstr>think-cell Folie</vt:lpstr>
      <vt:lpstr>Astronomical Data Reduction Basic concepts &amp; ESO pipelines</vt:lpstr>
      <vt:lpstr>What is data reduction &amp; why is it needed?</vt:lpstr>
      <vt:lpstr>BIAS</vt:lpstr>
      <vt:lpstr>BIAS subtraction</vt:lpstr>
      <vt:lpstr>Pre- or over-scan subtraction</vt:lpstr>
      <vt:lpstr>BIAS subtraction</vt:lpstr>
      <vt:lpstr>DARK</vt:lpstr>
      <vt:lpstr>DARK subtraction</vt:lpstr>
      <vt:lpstr>FLATFIELD</vt:lpstr>
      <vt:lpstr>Flatfield correction</vt:lpstr>
      <vt:lpstr>Flatfield correction</vt:lpstr>
      <vt:lpstr>Spectroscopic flatfielding</vt:lpstr>
      <vt:lpstr>Flatfield for echelle</vt:lpstr>
      <vt:lpstr>Wavelength calibration (spectroscopy)</vt:lpstr>
      <vt:lpstr>Arc line lamps</vt:lpstr>
      <vt:lpstr>The dispersion solution</vt:lpstr>
      <vt:lpstr>Extraction &amp; sky subtraction (spectroscopy)</vt:lpstr>
      <vt:lpstr>Spectrum extraction: from 2D to 1D</vt:lpstr>
      <vt:lpstr>Spectral extraction</vt:lpstr>
      <vt:lpstr>Extracted spectra</vt:lpstr>
      <vt:lpstr>Flux calibration</vt:lpstr>
      <vt:lpstr>Photometric or Spectrophotometric standards</vt:lpstr>
      <vt:lpstr>Putting it all to practice</vt:lpstr>
      <vt:lpstr>The ESO archive</vt:lpstr>
      <vt:lpstr>ESO recipes, workflows &amp; pipelines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Spectroscopy</dc:title>
  <dc:creator>Elyar Sedaghati</dc:creator>
  <cp:lastModifiedBy>Elyar Sedaghati</cp:lastModifiedBy>
  <cp:revision>131</cp:revision>
  <dcterms:created xsi:type="dcterms:W3CDTF">2026-01-28T18:18:44Z</dcterms:created>
  <dcterms:modified xsi:type="dcterms:W3CDTF">2026-01-31T22:28:38Z</dcterms:modified>
</cp:coreProperties>
</file>